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75" r:id="rId4"/>
    <p:sldId id="278" r:id="rId5"/>
    <p:sldId id="27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56" r:id="rId19"/>
    <p:sldId id="257" r:id="rId20"/>
    <p:sldId id="270" r:id="rId21"/>
    <p:sldId id="271" r:id="rId22"/>
    <p:sldId id="272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65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68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11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46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42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45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32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18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37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876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14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C9891-3ABB-4A0D-A4EB-6FC47B6C1229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DBAD5-7A4D-4F57-8872-3AF84BDA0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95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RAMCO INDUSTRIES LIMITED</a:t>
            </a:r>
          </a:p>
          <a:p>
            <a:endParaRPr lang="en-US" sz="7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SHEET STACKING</a:t>
            </a:r>
            <a:endParaRPr lang="en-IN" sz="8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5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3 m 60No’s Down lap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77"/>
          <a:stretch/>
        </p:blipFill>
        <p:spPr>
          <a:xfrm>
            <a:off x="2008909" y="1825625"/>
            <a:ext cx="7954947" cy="2677102"/>
          </a:xfrm>
        </p:spPr>
      </p:pic>
    </p:spTree>
    <p:extLst>
      <p:ext uri="{BB962C8B-B14F-4D97-AF65-F5344CB8AC3E}">
        <p14:creationId xmlns:p14="http://schemas.microsoft.com/office/powerpoint/2010/main" val="21283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3.0m 60No’s  up Lap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7" b="50257"/>
          <a:stretch/>
        </p:blipFill>
        <p:spPr>
          <a:xfrm>
            <a:off x="838200" y="1825625"/>
            <a:ext cx="10515600" cy="4284230"/>
          </a:xfrm>
        </p:spPr>
      </p:pic>
    </p:spTree>
    <p:extLst>
      <p:ext uri="{BB962C8B-B14F-4D97-AF65-F5344CB8AC3E}">
        <p14:creationId xmlns:p14="http://schemas.microsoft.com/office/powerpoint/2010/main" val="11704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3.6m 60 No’s Down Lap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8" r="-685"/>
          <a:stretch/>
        </p:blipFill>
        <p:spPr>
          <a:xfrm>
            <a:off x="68090" y="1371600"/>
            <a:ext cx="10710746" cy="5251926"/>
          </a:xfrm>
        </p:spPr>
      </p:pic>
    </p:spTree>
    <p:extLst>
      <p:ext uri="{BB962C8B-B14F-4D97-AF65-F5344CB8AC3E}">
        <p14:creationId xmlns:p14="http://schemas.microsoft.com/office/powerpoint/2010/main" val="391221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3.6m 60 No’s up Lap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t="14009" r="-358" b="47073"/>
          <a:stretch/>
        </p:blipFill>
        <p:spPr>
          <a:xfrm>
            <a:off x="688144" y="1510146"/>
            <a:ext cx="10379325" cy="4724400"/>
          </a:xfrm>
        </p:spPr>
      </p:pic>
    </p:spTree>
    <p:extLst>
      <p:ext uri="{BB962C8B-B14F-4D97-AF65-F5344CB8AC3E}">
        <p14:creationId xmlns:p14="http://schemas.microsoft.com/office/powerpoint/2010/main" val="346005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268024"/>
            <a:ext cx="10515600" cy="346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BALDA4MChAODQ4SERATGCgaGBYWGDEjJR0oOjM9PDkzODdASFxOQERXRTc4UG1RV19iZ2hnPk1xeXBkeFxlZ2P/2wBDARESEhgVGC8aGi9jQjhCY2NjY2NjY2NjY2NjY2NjY2NjY2NjY2NjY2NjY2NjY2NjY2NjY2NjY2NjY2NjY2NjY2P/wAARCAGlBQADASIAAhEBAxEB/8QAGwAAAwEBAQEBAAAAAAAAAAAAAAECAwQFBgf/xABQEAABAgIGBAkHCwMDAwQCAwEBAAIDEQQSEyExkRRBUYEFQkNSU2FxkqEVIjIzgtHhBiM0RFRiY3KTovAkg7EWc8Fko/ElRbLSNeJVs+Py/8QAFwEBAQEBAAAAAAAAAAAAAAAAAAECA//EAB4RAQEBAQEAAgMBAAAAAAAAAAARASESAkExYXET/9oADAMBAAIRAxEAPwDq87qQ2trktqrRtTqtWYMZEpgLWo1FRqozu2JFw7FtUbsSqM2BBiZHjBO4LSo3qRVaNigzkNiDLsWnm9SRDOpURNoSrNTJZqCzPUkSrrNSJb1KQE6oQIta7UFJgQzybTuWgHUqCKw0SCeRZ3QjQoHQsyW80Ge1Byng2inkIeSXkuhnkGLrCYQcXkihHkG5lHkWgnkRmV2omnRw+RKD0P7il5DoHRHvFd80iSnRw+Q6B0R7xR5EoPRu7y7poTo4xwRQ2gSheKscG0YYMkumaJlLo5/J8DYgcHwdi6JlEynUYaBB2LKlUFgozywXgTXbMoml0fP0UtD5HApR+DzWNXHatqXBdCjkCYmZtOo9SuDTWloZEbeNRMiFf4vNya8iLR3iJULCDcB1rV7Q1zYbb5GWWPiV30mlMDDV837xMzuuXnTJm/DitCv5T8M4sV8MgsJCkUyMDxT2hRFM3dQuW3BlH0inw2ltZoNZwOEgruYZ8tz8PZhcGUotBe+ECROQnctDwVFldEYTvXpV0rRco6f6fJ5LuDaSMGtPY5clNotIhwSXwiGggk4r6G1Cl7ocRhY8BzSJEFXMTfnu5HxrhevWgMbIVRcCCF3jg3g/oR3z71lFhw4McCFcyQunOS3vWMebwpRzbF4F2KUAygNwGIc46l60eAIsMA3Ly48Ew2OYbgVcTXLSH1y1jHTaJGYEr108q8HVVHgUmQwQGi8TBd2BIE1nkayTld/klNMZxDJjVkVcVrA4SbIyvWZWkW76MMfSP+FyTNoZiS7T9DF91c/4XEL3kqDta0GDW6k6XcR2JMP9OQtKVKV6z9tfTjCzigVmrYYrJ7nNIEyAetaRmzWqZOvOVw1oBvMgrqxjxSB2ojI6t6TReqcCHAHFDGkm4INRg0IiYXJiE84NkkYcQiVVA4XqD2pSVQwRDIcCDM3FSMVGtUyjRKVHMGCJvIBAJlgF1M4ApxN7B3wteBxLhVrsPNMu6vpQXDWs7umPnofAlLZxB3wtRwPSzxWz21l7td2vFFZ2xS6vHhHgak81mak8DUnmsG9fQVygvOwFLqTHy0bginuuZCEtocFh5F4R6H9496+wrnW1FduwK3VmPjvI3CXQn9Qe9aM4O4ZhNqwxFa2c5NjACea+sLxsRXGxLpMfJmh8Ni/+o/V+KQovDMxMUiX5/ivrK/V4oEQYVSl1Jj5SJQ+Ei0zZSHHViViKNws3CHShmvsq4RXG1LpMfG2XC/Mpf7kGFwubqlLO5y+yrhKbTel0mPjDA4V6Kld1yNH4UInZUnulfZzan5qetJj4vR+E+hpPdKej8KSnZUnIzX2dydyetWPirHhToqV3XJy4W5tLycvspjagS2pdJj4wjhTm0rJyuFCp761cUka7w5fY3IuT1pHxcWDTgZCHHd11SVnYU44wY3cK+4uSIbWnfPtKetI+IbBpzTMQIwO2oUzCp3Qxu6V9vdsSJA1BPWkfDmDTDjAinthlSaNSTjRn/plfc1tgSmdivrUj4ewpUpWESX+2VOj0kcjFHslfdTCAQLwUpHwzYcTjseO0FJ0NwHqydy+8DutMPuSj4CThyfgVQc4cmPFffVhtR5puT0R8K0k4sluWgZPir7cXXAFBa3W0HtCnoj4cwK2LFBop1NK+6s2HihOozUGg9ieiPgTDdDINRwI1grvg8NR4MEQzDD5ayV9dZt11clm+h0aIZvgw3HaWhWkfMeXovQtzR/qCN0DMyvpDwZQj9Wg9wKTwVQT9Wg90JcI+d/1BG6BmZR/qCMeQh5le+eBqB9nh+KnyNQPszMylweIOG47hOwhlS7hyM3GBDXvDgehNwo7R2OPvQeCKE7GjtO8+9KR4Hl+N0EJHl6N0EJe8OBaAPqzfFB4GoH2ZuZ96XCPBPD0Y8hCyS8uxPs8LxXveRKB9mHePvR5F4Pl9GHePvS4R4Pl2J9nh+Kfl2J0EPMr3PInB+ujDvO96R4E4PP1f97velxIXAtMdTKLEiPYGyfIS7PivUgPMJ1bXguajUWDQ4VnAbVaTWlMm9bE7EHQaU1k5AkrKJNzhMYqGNBdMnBU4kxupBDxIkqQqiCRxSb2oJe8sFYLxIwhmITWuN969mkECG8m4ALw3FpN4kFrE0QGzpEIB3GB8V7oNy8mhQ2OpTKpvxwXsAVU0NgM5YLd0hLWsmNmZzXS8ShtMlFYXy2KZCd96b3HXgsp46kRdYNBlcora9SQO4I6kUasV0siEwWnAtuK5gMF0QA10GINYIkg6GTiOdK+YmFlGcGwS5zpBovWsCI6EWlvN1ri4Sa6xiyvICDwKQ9hiPcWzBN196wuJJq3dq0iCIAawB3KZvncxpPWFpltRHEUprZXYETXrsfq1hedwYyvSSXBok2eC9Wo2c9amrhTVO1IAZWvOZSdKthgsqQ8FqBOCJCd6hgB1TK1nOBInXO5VGMidg6ys39TloZc3NIzJ1AdQRRMtHWpJrcVW7eVIB2S7VUDQdbRLatD1DJMBoGOQRMdcutBJER0piW5FU65Ky6SgRGkyBvzQW3zBOvf1IfGra0iZCcr1kXz6z1KDURAOsqxGkde5YNu4oCszF6o6DSSW4yXLFe5zheZG7FDSHTGN11+C0IbIAC8DFBVodiRiHYgCYnVKchPBYaTXcis7arq9SJBBnWdtReda0qoqoM6pRVWlVEkEBqKiuSJIJqoqqpIqoJkluVy60SQTJCqQ2okgncjcqkEVZIIIcletJJVAggEp37FdVKqioJOxIT1rSr1pSngiIT3LeHRIj21mi7rKsUOKdg3pCuZKS7BQYmt7AullCghgDiHHWZlWJXlXpSJ1r2BRYAxDN5KvQoB4sPMpCvFl1pFe6KBAJvELMqvJ1HPEhd8pCvmaVBbHhFrpgi8HYV48UVTUjMrkXVhdNffeTaP0cI+2UeS4DuRZueUH50bEYMeTsJWMSJ2dQGpfpLuBqMfSgw97is3cAUAiZosE71R+ZmZXRR48SjMIhPILsSF+g/6f4N+xwz2OCk8AcG66ENz1aj4N1OpJ5V+ag0qkHF7jvX3x+TvBfGoj29jkD5OcDyvhxB7SXCPz8x43OKVtFOsr74/JngknCKPaQPkzwSOLEPtK0j4G1i7St6HGfbBjr63hcvs3fJfgwm4xh7XwUD5LcHhwLYkYEfeHuTdwjyqPEa9tm/HV1pR4BlVfDL9hGK9w/J+idK/P4JngVlWq2mRQO0H/ACFiNf18nHhCjMDWCT3+i2czPaexc1WTAGkgHzQeoa8/8r6x3yYgEuJpERznYuLgSpf8mIJwjuAlIC65VNfGRKxeSSD2BQV9c75Iw/tThuCh3yQYcKYR7A960j58w3Q6E1sVspvnLXIhZCFRxxIh/uD3L6Y/JNxJLqdWO0w7/wD5KT8k36qYD/b+Kg+erwmCqIVx2uV0lt69p/yRjOwpTO4fetI3yZpLzdGh+KivlgPOQZON7Wncvo/9KUocrCOfuUf6TpvSQsz7lUeAJDUBuCdoRsAXvf6Vpmswz7R9yiP8lqaYdVjIZM8S8oPDMYc/xTrlwucSO1eg75J8KaocM/3Ao/0xwy24Ue7qit96Dhra1m505r0HfJvhkY0Vx7IjfepPye4W+xv7zfeqOKF5zN6bWzcvRgcCU9smxKJFaNcgCt2cB0gXuo0Y7lMXWHBkAupBjF5hhhEhL0vgvbESesLlbQKW0ACjxA0YTaVYodIBvgxAPyH3KRK3rXz1oLlmKO9uIcPZTqOGs5KRVzOxEzsUiY1+Cc+sIHWdLXkqBUVusJz7EVVcDWlW2HNInZJHaFBVZ2shFbsUynrRV65oU5glMFFTYiqQgJ9SJnYnJCBJYK5Il2IJJmiZVyHUlVagmZTmU6oKdXJBILkTd/CqkNhRIDUgmZRMq/ZUkdSACe9KRGpEkDl1okgdeKckCklIKqqdUoIknJVVRVKCZIVVetFRApy1orDaiomGIAHrRPrTqIDUBP7wRM7U6s0VAgU+tEztKdQbUwxBNY7UVnK5EIAJ1hBEylM61pLr8EVUETRNXV6wiqdoRWc0TM8VpV7EVexQZhxTrK5BB7ERm8zkpA8FbtZTawkgyWhUIXjtRLzyVcOVdresKNZREPvdihrQbhipKqGS03Yi9BlSg1sFxfMNOy5eU8wxhNelwmA6jecXBpOpeO5rBd551z61rE13cHtYYpdebtq9C4m5cnB7A2HPq1rrDb5KaYtu0ldUYixaAcFzANBwmt3tIYJ68FFczheexZSkFvEACylu/wAoJNwxvQJSVFv/AIQANiCZErWFIAga7lBF+3tWgnIXKjohh4qk3jUuLh10oRqGTjuXVHI84Mdc1xAO1cHCcUloDvPkLpqo8J5iXgyIUziCZmQtXPLiZsCzc77mSqPQ4LD3OiOM9Ul6ZEsSB2rg4LdKCTgC7BdxMh5oE1nVwBgOByVMaHuF0yTrUHzbyZlMV3ANa4hovRV16rrvNVBxMMyCdSTQ7ElMVah26wiMCDfMptDRqzVOLj6MmqQ3Xr2oE503SAT1SUtEyb1UidckDv8AioL5zl4CaZkDjmk8jZPtRSc0H0jPqN6U5CQ8EnOOEpnYEXlt8mlENxdtu2lKfXPsEgld29qZBOtA2PBJEp9iqK9zrpyClgkZXAfzUm8TIN56yiiAWBxDhMnA6guiKJBrhcQLxsXJObL1uIoe3zjfheqj3KoPFCKg5oRWbtTrDaqibNnMGSLOHzG5KpomkE2UHo25IsoPRNyVTCJqQqbGD0bU7GD0bU6yKyQqbGBrhhFhA6PxVVgisEhUaPA5nijRqPzTmrrBFZqQrPRKPsdmlodH+9mtKzdqA5p1+CQrLQoG1+aDQoPOct5BKQ/gSFYaDC57ktAhdI7JbkEYNcewLKtHrebCkOtItToDNUXwS8nt6bwVGJSByM9yC+PL1fgkSs3UAaowPVJato0MNAqTO1ZTjk3wh3VoBGq+gJ9iTC6ZojDyaYooGEJAEbWPBUK+w5KhiG8D0T2Is38wo87YclU3deSIkw4nMJ7ErKJzDuV1njanXftKDMQXi8tKKkQG5ju0rS0eNads/nJ0ZVIh4jkxDe3ikdgWls/nJ2z9qKyDHDineiR2FbW7xgSnpMXnFQc83bPFFY9ea30mJzk9IibRkEHKYgGs5pWw5xXVbu6sgi3dsGQQc4iz4xVV/vFbCN91uSYjjo2ZBBiHHnFOsecuoUptWVm3JTpDOiZki8c9o4cdIxXnjz3rcxIZ5FmSgmEcYTfFEZ2r+eE7eIOOEyIJ5LxSLIHRoHbv500Wz0qkHmpVIWw5oHbRNgRbROaM0rKAca+4paPRvxBvRV2r+aEWruaMkhCgc6JmixhHlHBArb7nglbjmeCZo7Dy5CnRm6qSUBpDOaMkxSGc0JaN/wBS5MUeXLk9qIq2ZzQi2ZzUjAJ5YJaO8j1rUF2rOac0WrPvZqBR3g+shlI0aIT6ULJFaWzdrkrVm1yz0aLzoWSNGi/h5fBDrURGnWU642rNsCIMQ3cqs37PFEVWG1FYbVFm7Z4oqO2IKrdaJ9aiq7mpSdsQWQ04hp3LCO1mqGy77qszmBLtUPGN16o5jChzAqNAas3sa+U2tW72GQaBeoe28eaoMXQGVbmie2ZQ2BCc0Gp4roq3eiVAGIkUGQgMn6PiqFHZzfFaSAM5KxgUKwsG83xSsRs8VsZDsSIGKQrGyHN8UWQ2eK1q9aAJazNItZGEBcQQUWbZa1rVB1lFQHakKiBCgud54fLqxC6xQqMRMF5HauYtIILTePFdDHi69IlXoNH+/mjQaP8AfzVgjXIHsVDtCRay0Kj/AHs09Bo/3s1tdtRdtSJWGg0f7+aNAgffzXRci5IVzeT6P9/NHk6jz40+1dKLki1zeToG1+aegQdrs10JpCubQIPOcjQIPOcumaEhXL5Phc5yPJ8LnuzXUhIVyigQhx3I0GHz3eC6k7lIVyaDD57vBGgs55XXci5WFcWgM55RoDeeV23JeakK49BHOSNBHOXb5qLkhXFoP3kGgnnLtk1EmpCuE0GeJS0DrXfJqKrUhXBoR5yNCO1d1VvUiq3YFIVw6EdqNCdtC7qrdiKrNniUhXDoT9qWhP2rvqM2eJRUZ/CVZhXBoT0tCevQqM/hKKjevNSFcBoL+rFUKLFb6Ny7ajdpzRUbtOasK5RR3zBLQDOdyy0OJf1r0KjdqKrdqQeaaDEVNokUHDFehVbtSqtQeLTODKRFAaw+aDgVx+RaRdMNMutfTFjNaRhMVR40Dg+NDBBaJE7VpocaeAzXqWbdqRhtUV54osTYtXQohbKS6ZNCJN2hIOB1GiHi+Kk0aKPRbevR8zaESbtCQeZo0XmqdHi80r1fM6kiG9SQry7CL15LQQ3irNpyXoSakQEg898NwLhJxE5hedwhO0lUcRtX0Ja06lFVoOtB8W8kcVZufLiHcvq6VwVRqTEL3VmuONWS5j8n4JuEV28Aq0cfB7K1GmQRO+S6ZOJqjUu6HwbYwmsY4GQxKxdCLJiIZHYFnRiABjemDOeobFoHNY0kNvOahrK15EgorSA6YLHX3XKm4ObK8JMEiJC5XFYb3MuJAKqOaRGvFO5ovM5qpEhoGal7Je8opTIGwJvdM/8AAuSDgL5byiqSax8UQATaSBJS50hhetQ03f5UFoBvvPWis2hzr53bAqMOd+HWm4zxJklIyE8MZlES54aLr+z3rJ9I1MbM9Sp8O/Gfam2GAJuO5FRDLpzmAda1k6qNY2rRjWcUIkR1hBgQTITOOpWD1KT5zsNa3gQw4kOumiPfs4fNCLOHsTrORWOwJQrKH/CiyZ15p1uoIrfdCtIVizac0WLec7NOsOaiY5pSomxbznZosm84qrtiCRsVCshzikYQ5xRW6kVyiJqDa5FmOeVUyiZQTUGp5WrWw2t9KZUYKZXzkkGlZupKsOtQbsEr53oNK41TStRqvSkhA7Q7EGIkhIHXTrdalCDQOB1p+adaymhBvNvOSm3aVinNRa0mNpRMbSsrkXKwa1hzjklX+94LOYR5qDWv1jJFb8uSyuRcpCtaw2NRWGxiyuTuSFaVhzWorN6MZrK7ai7ag1nD6L9yPm+iPeWd21Hm9qDWUPmOzTqweY/NZXJzEkGgEDW2InKj7Iixn1omdqFdjYdGLcTvUPh0eXpuC56x5xRWPOKRat0OCMIju6siyHqiHuqq55yK/X4IiKrek8Eqo6QZK64/gRPqGSoiqOeEVfvtVbm5I3NQKqec3NOoecM07tjUTHNGaBVDtGaVQ7RmrmOYM0TZzP3KCKrupEir8zmHvIkzmuzQZydsR5y0kzY7NEoexyDO9KZWtVn3kqrNrskGU3JivsGa0qs2uyRVbznd1BmXOBvCYJKqq3nHJOqOd4KiZlEzsKdUc7wRV6wgVY7CisUVexDg6V0s0EufITKkTPnG9BDnO2AYJPJ9EdiITCKxcZHYlEM4rRLV/wAhaAEAebM7VMnVyZYSyvQXNS0gRHKpnmlIAh0yJzQMEOF4Sb6MtYTBIJEkjgSBfigZqubgFIqubJzQDgVQM7xgUsHz1O/ygGhpBBaJi43ILWVh5ovuQRJwdK7AqjeJeKCarSJVQhoZOYaAqrTF921KcjPNAqrAZVR1XKCGtiXtBa7wK0Ju7EnBr2lrhcUATKRlcFVYfwKGEjzHY7dqRFQzl5v+EGlb+STrD+BSJbCjcUVVYIrBT7JRIbCiLm1E2qJD7yJDrQXMImFEh1pgDaUVcwiYUSG0okNqC5hFYLORSkURrWCKwWUiqAEkVcwisNqydjdgkQdSDes1FZqwkEiBqCRHRNqJhcwA1pyE+pFdEwiYWFVu1Or1oNpjqRMLGr95SWu5yDouRMLmk7n+CJO5yI6fNT81c0nbUedtRXRci5YTdtS87nIOjzUeaueT+eiT+ekHR5qPNXPJ8/STFbnIN/NR5qx87nJedzkG8m9aJN2rA1uclN3OQblrdpzUFrOeVjEr6n+CxNfn/tUHZVh85yVWHznLmZOXpT3KpHag2s4fOckYUPa5ZSO1EjtRWphsl6RUWTOeUpGXpKarucERdk3nlOzaeP4KKp5wRI7QgZgjpErH8QJODrvOGaRa6XpDNA7F3SjJZmjRCZiMmWv2+KweyKD6Q7yo1FHjDlVYhRhxwuWpG2/uCsCOBjPeEHUGxhxlLmOJvkVh/UbPEIlSNY8QoraxGtoVWI5gXP8A1GqWaYfSBsRBHhOEixhJ2IY10q7p1pSkra6McSFdZ+uSKxIYwzIJGwLKM5ri0tBA2ELsDifSaDuVEMe2qRJQebVE9hTcABNomdpTfDc2IWynI4kKaprTMz24IEZu1z7FBaRjctiDLq6lNUYnxRWJmdRWlWRwkjji+W5MisTNxkNiAuCyefOOE+2ap0Np1E9s0VQ0+iAgIeOvJU6Ur5T6zNFUXSHgiI4tbhIoM/ROtNrnNfMSl1hSKznCbh2KiADe+fYg9u0d/Ci0dsOa8qvSBrBSESkDYoj1w92x2a1htdEcMV5ECJSHRWh0pE7F9JRITRDa6V+KKBRg1vWs3QyNQA7F3JFoOISrHBZFyoUZ05TXaGgYCSl0mietKkcmik3BwJ19SkUUnWF2ht3bimWk60ukcRortoQaI8awusiTgi843BLpMcJo7gqFH2ldmJwQWDVinrSOAwSNSBAdsXfUE5606oT0RwGC7mpCC6for0ZCSJYXp60jz7F07mo0Z/NK9GSaetPLzDAe3ilKzOwrujuNwC5zX6k9aRjUGsFKqzYc1r5+xqPnOaM0pGVSH15oqw+vNazicwZorP6PxSkZVGdeadmzac1paRJ+pGadq/oAl0jGzZtOadk3atrY66ODuS0j/ph3UukxlZN607ILS3b9m/ai2Yfq37UpEWIQIA6/5uV20P7P4JW0LoDklInRRO/+eCptEYdo/nYi2gjkimI8AcmVaRWgsOBKg0ADX4LQUmDgGlatpEOcrx2pSY5hQpa/BI0Uc/w+K7Hx4YbMmYWOkQJ68yl0mOfRvvfzNI0eXHXTpEDacypdHgdeZUukxz2B54SsDzwtjGhbXd74JWsHa7NLpMY2B54QaOeeM1tbQhxnZp20E8Z6tIwsDz25osHc5ua3tYXOd4ItYOsnwS6RhYP5wzSsInOC6hFg9ZyTtYGz/CVI5bGJ1IsYuxdNrA/kkrSDqISkc9jF2JWUXZ4Lorw9rUVoe1uSUjnsouzwRZxdnguiuznNySLmc5uSUjCpE2JVYnNXRWbzm5IrNPGalI56sTYiUTm+K6Luc1Le1KRh85zRmj5zmeK3l1tRV/KlIx8/mFOTuaVrVP3UVXdSUjLzuaUX80rQhw1BK/YEpET6lDiTcJjrWhnsSAKtSIBk1JgvmVpIol1JSJJSrSVyRVSkTWRWCqqEVepKRMwlXFeqrLOpSGCcwEpDuEkXEIl1IkJ4FWkBkQgHNEpbUSnqKUgSmqqpVTsSkKaLk5S1IEtqUhEAhF2BTunii4hEhNAaZalU27UrtqV21FUap1lBkdZCmXX4pyUDEhrJ7USE51j2JSPVmiR/hQMgHjEZJ3bUqrv4UVXbEDu2ou2pVXbEVXIHIbfBEht8Eqrv4UVSgchtGSKo6skpFFUoHV7MkqnZknVKUigLMdWSLMdWSE5FArMdWSLMdSJFEigVkNiLIbE5FO9BNk3YiybsTvRegmxbs8Sixbs8SqvTvQRYt2eKLBuzxV3omUEWA680WDevNXMomUVnYDrzS0cbXZrWZRM9aDOwG0osZaytJnrRNBnY9ZRY9ZWkyiaDKw6yiw+8VrNE0GD6NW4zlGhDnkrqrIrdaDBtGqi5xRo/3vBb1utFbrQYWH3vBKwPO8F0T60p9aDGwPOS0d3OW8+tFbrQYaO7aiwct63WlW6wgwMB5SsXjUt6x2hBcecEHPZP5qxfRYrnTC7Z9YzUOranAb0RxaJF2rYQIkgtHGIOM3NOu7UVRmIMTanYxdoV137fFFd+1QYugRdUlNjGGoLYvftRaPQY2MbqSMCPtC2MZ41KTSXDFpRWRhUgYBp3pWdI1gDerdTC3FqnTxP0fBEKrHGoFUBF5i1h0ivqC0DzzUGIr62Ki0PaQ5lx6lpWnxEVrsCivLqRGxnea6U9QTwxmO1eliEiLlB5hlPErM4yrFek6R1BU2jwyJkNyQeXUO05qXQjLWb9ZXdSIIhuuuBXOQJ3maKwaxzSbr1HnAzIIXQ54Gq/sUB9aYIE5IgEKNK6feQIcb73eTIiSujMP87EfO89hy9yDs4OhxDSW15gDrX0sF7QwAkXL5SASJ2hbLaEjSnjzRFBHapKtfVOpInIbcVRih0iDLavkTGeTO0A7ExGf07h2OViV9YY3WkX1nTmF8nbxJ/SHz/MqEeMDdSnd5IV9WIktd6oRDtXyWlRwfpJ7yoUyP8AaXd5SFfVOiSQYswF8saZSJfST3ktKpUvpRHtJFr6sPVBwOtfKaRSvtTu8gUqlD607NPJX1lZIvmvlRSqV9ofmqFKpg5d6Qr6eveL1bTO8r5bS6b0riqFPpwl847JIV9OXgGSkxKomV815TpoPpkn8nwT8pU510nO9hIV7b3lxJUmsdS8XyhTejd3ExwlTRyJ7pSFevJ21En7SvJ8pUwYwj3SjyrSm4wj3SkK9eT+ciT+cvJ8q0nGxOSPK1I6E5JB6pEXnjJT89zxkvN8rRzjBOSflWMOROSD0fntrckvnfurhbwrSNUEqvK9I6JynR2TjfcSrRp4MXMOFo55E5fBV5Xi64f7T7k6rorRtjM0Vo3NZmFzjhd/Rjun3Kxwo4m9jB2tPuVG1aNzWn2gmHxeZ+4LNvCJPFhjrkfctBTKwvdA3g+5BYMe7zDmrrx5+g7NZtpI58AZ+5WI7jhGgd5BdePzCsy+MJixJ3KjGcJERYBP5lnWeTJphX7HBAjEia4LsikYj5epPcKsmO0YM8FnbRxMBuSBVndCR7JSrnoj3UWkQm+EkXP6Ju53xUDMSeMIdxKt+F+1TaP1QvFVbOGMI5oCc+SGSRcBjDGSoUoDGCe8npbDyJ76oiuzmDJIvZzAtDSWdA7vI0qH0Ds0RlWh80Jh0LmhaaTDPIlLSoHREIInDGoIrQtivSYHMlvRb0fmjwQRWhInCVW8HU0JmLCPEad6Cfm9v+UpQ9o8VVpC6NufxTrQjxG5oJAZzh4oAh85uar5vU0d5AqHV4oEBD5zc0VYfObmnVYf/KKsPaEBUZtbmmGN6s1NVnOS8zUSgupskmG9Szk3aUADaUGoBGxUJ65LMEA4uV1wbgSgevBMi/0ZSuUl0rjNTWnrQXLqSqnqyRWuRWvxQMNlqGSC3qGSQJ3InfJASlqSAmcETQD1oCXUluTBvxATu2oFuRIbE5gdaQe1AXbE7til7miVW/apMW/BUaXdakgJB4OpBIQOQngkQDqSrS2pVrkRUpJ1QQZhZ1u1WXVYeN5E/EqKRaEiBtKVc7QlW61UOqOcUSHOKmt94JXnjILkOcUSG0qJO53glUdP0vBBd3OKftFZ1H84oqO5xQXP7xQTPjFRVdzkqrtqC5HnnJHtHJTVdtQWka0Vdb73ggmfG8FnVdtQQ4a0RUvveCY/N4KfO5yCX7QiqrdfgisNvgpm7ajz54hEUXDb4IrDaMlBLtoTDnDUgsuG0ZIrN6lFaexIuI2INJtRWYsq5GwIrz2INazEVmLOsiuOpBpWYibFnaNStG9SDWuwIrsWVZp2IrNQbVmbUVmbVjWYiuw60G1ZnOKU2c4rKbNqJs2oNazOcUVm85ZTh7QibOrxQazHOSLgOMs5tnqzQSw7M0Ggc3nJzbzliC3YM0wW7PFBrMc5Exzgs5t2eKJt2eKDSY2hF20LIlo4pzQXN5pzQaSG1qJDa1ZVm812aJt+9mg1qt+6iow7FmHNHOzVVmdaKosbqAzUmE07M0i5n3kps+8gdgz+FBgMP/lIOYOciszaUQCjsG3NFi372aqbCCJnaoqzwcUDMBm0qLEDWU5Ea0cbEoAQm7SmYTEa7jNIuQFizYg0eGcQErRwF2KouMutAhAhjBoCoQwNSiuqD0DDBsVhgUNeZylirJMpyvCBlgkpMNupVWJHopTyRUmA04pWIGtMuHWgOmcUEvo1cDz5SWDqFMmTprrBG1STeoOE8HuGDhkszQIlYGYuK9E3XzSrA4kK0eNZtPJPHtIs29HEzCucuUeNw96psRw5V53fFREQ2NLpBr5y1yXLEhubElVK77V0iaxJ62rnjUh1WZY3rVxHNJw50lQBOM5dirSJ8VqvSJCVRqozq3/BUQP4FoI45gTtQeKM0HOWyHwUecL/APhdTovUFkYs3ei2XagyLn9WSC9w2DctRFnObG5otPuDNFZCIfu5Ki+epuSqv9wd5MRPwhmlRnr4qYcdQbLtWte4zgjNAeByE/aSqgOPVmm0mfxVl4l6k95IvGqEUqMzEM/igRDW9H9y0bI4wjJNgGqCQoQrV+oHNUIsTZ+5aBk8WSViG3WJKqw0iIOKe/8AFPSYkvQJ9r4rUwmnmyVCBB1kKDNtMjN5PxV6fHHJpiBR+kAVWFF1xfAoJ8o0novAKvKdLHJeATsaJ0xyKLOh9M7Ipw6R4UpfRnJQeEqU4Xw3EfzrWlShdK/JFWgDGJEyTgx06PP1JySNPja4R7q3/wDTukiI/wDTufEKcHOOEIt/zR7iXlF/RGf5F0z4MHGiZp/+l/f7yDmHCEToz3E/KEQcn+1dIdwYBg/e74p2vBuw974oOU8JROZ+1A4VijiftXVbcGjiz9o+9GkcHDCGO8feg5vK0bm+CocMRxL3FdGk0AckzvFGlUHVCZ3kVl5bpG0+KTeGI51DJbil0LoofeVaZQxhBh94IMfK9IOpmXwR5TpJ1NkultOoo5CEfaHuW44SotWWjwpdo9ycHmu4UpOxu9B4WpREqrF3OptGNzaPC8PcszS4MrqPB8PcnBx+VqQOK3c5SeFI3MG5y7dKYRdRoB9kJW+yiwO6oOPypG6Mn+4g8JRDyR/UXWY79VFg9xK1jH6rC7hVHF5RdrhO/UVDhE9C79VdNpG+zw+6UjFj6qOzuoOfygehf+qjT/uPH9xb1qUR9Hbkl/VnkPBBnpgOqJ30tJB6TvTVk0ocgPBImlDkm5hESKSzXaJ6RCJvEXcEq1J6JmbUDSOiYN7UDtYP40/ypWsI4CMfZTJjDk27ntSnF2S9se5FFpB1tj9xFeAeLH7pRWdK9zu+fcisOc/vH3IHaUfbHHsn3pGJA50bIpTbz4mZU+ZrfE3Ii60E4GKewH3Jkw5Yxhn7llJnPjZKS1nPjZBFbB7Byzx2kqhEaMKS8e0QuUhgBFaL2yCUm3edEyRHYI+rTIg7HlO3IMxTYg9orgun6b8k5jnuyQdwpDhhTHT/ADFPS4gEtLMj1rz5jpHZI83nnJUep5QjEAaUJBSaW4tANKn1Vpf8LzvN1RP2pTbzvBQr0hS3NIIj5kEJGlu+0X9q87zecMkTbzhkqO80x4wj+IRpkU4UjxC4DV5zckAjnNyRHeaZGaLo4PYQszwjHEpRcFyebtai462oOwcI0nVFHgpPCVKJ9Y27s9y4zL7qCG9SFdw4UpkvSYVflKl66k+xecKuwJybsGaDv8p0rYzu/FPylStjMviuCq3Z4oq9XihXoeUqVzIeXxT8p0oynCavODDsTs3TuaShXo+UaUORBR5TpWOjz3rzxBiHk3ZIMGKOSibkV3+VaQbtHv8AzI8pR/s57wXmmHE6OMnVeDeyNuUHp+UqR9mOYQOEaR9n/cF5nnjBsfNZvc9vTj2kHsjhGOBMwR3kHhKKBMwfFeLaOljGl+ZN0Q63RxvQewOE3jGGM/gmOEnHkv3fBeKIx6SkZp2xn6dIzQe35TOuH+5A4T/DOa8LSQT6cdMUluE42SD3DwkOjdmjyiDyT/BeIKUBgYuSYpsuPEyQe35QbzHp+UG9G/JeGKbrnEyCemk6391B7flCGeI/JMcIQ9j+6vDFNP3pflT00/el1tQe1p8M6n91PyhC2P7q8QU6/A5J6drlmCg9ocIQfvd1PyjA1k91eK2nT1DxT02fFHiqPZFNgHBxyKelwed4Lxm0v7ozT0qfJtzQe0KXB56WlQjxwvGFLE/UszKekg8iwb0Hs6TBOD0W8LnBeMaTLkWZo0odA3vIPZt4fOCBHhc4LxjSmkX0dveU6Qyf0dveSD3LaFP0mpW0IcZpXiWzDhRhmkIrZ/Rxmg9wR4R1t3oMeHtavGtmfZjmi1Z9mduQezbQ5YtStof3V5NtDl6h6RiwuiiBB6ukQ5yk1MRoZ5q8kUhkvRiItofMfkVIPXEVn3c1Rc3VJeKY0PmuyPvSt2bHZFB7NZoxCdYbF4luDtG5Fv8Ae/ag9q0A1JWrQJyXk6Q2V8S/8qNIEvWftQewIg5qLQTwXjikfinupCkTPrXBB7IiNJlJOsNi8a3PSuzKYjnpXZlUe1PqSJbsXj256Z2ZRbuI9ecyg9jzTxUSbsXktiu6c94qrV3T/uQeqwta6dycxNeOYrhy/ijSH9Oc0g9fcisNi8k0l45c+Ck0p/THwSD2JhJzwF5LaREdy+YQY0Ucv4BIPUrNKcwvJt4k5WwyS0iMOUCQev5p2FAuXj6XGBud4KtOjyvkdyQewJG+aZdLWvGPCERhvAG5M8KRNgySD1i4bU5y1ryBwlEcZBs9y2bT34OZPqA+Kk1XpTnjNIeCwgUi0dKrhiZKolMhNdJjZnDG6aDUyGKl0Ro2TXnv4Rc15FQu7Cpdwiat1HJPW5B3OfPXcprDauHymbgaMe8q8pj7M4b1IPixwnSul8AqHClK6Qd0LiknJaR7XBPCMeLTobHkOaZ3SlqK9uLELp1hM9a+W4KdZ8IQXSn50r19VFrF06gAKhrCu3GpNK1bjZ+KZrYSCGh2wKopsZsvQOa0tmjiHNQA7YFRDjxQoqX0pg4hUaXDE/mzvTLXE+gFJaZ+rRFClw+j/wAJilQzyYyCiX4ckgAOTmEVoKTA1w0Gk0eXq1Em9GckiGDkzkg0EWjcxUI1G5iyDWDk3ZJyhjknZINRFo5PoFTa0YuvB2LM2bROo6/qUyhT9B13Ug6hFojW8a+5UItAOt43rlDIM72OyVBsHmHJB0GJQekf/NydahEXPeVzlkHYck6kHYRuQbONCHKxAkHUPVHiLAw4J25JhkDVPJBsHUQm6NE/m5UTRcLWJLtXPUgz+CC2DNBuRRBjFf3vgmDRdURx9tc5bB2zSqwRgkK6Z0aUrQ98e5P+m6Sftj3LlqwSb06sDV/gpB0zgajPePcgOhbBmPcueUMYSSk3qSFdJdA1tbmPcmHQncWGd4XIQ12xFRstSQrtnDHJwk/NImIcGXYuCqP4EWI2eCQrvAnhDg5JEHVDhbgfeuKwGpvgjR3DBvgkK67+jh5fFMF3Mh5Lk0Z54h7qoUaMBcw5JCums/UyHkmHxZ3Mh5BcookfEQ3ZKhRKVO6G7JB1WsccWH3QmKTSm4VB7I9y5hQ6ZqY/JWOD6ceTeg6NMps5zF3UPch9Mpr8TlIJQuB+EHcQt7TJbjgOm7R3kXrmNIpu1+50lBj0w6on6i6jwJT9Rb3lmeB6eNbR7aHXMYlKPFf+oitSea/9RbngqmjlGj2ikeC6WMY8Me2UOsJ0jmv/AFEfPnFjz7a28nUn7TDHtpGg0gfWoe6IEGEovMePaSqxea7vLY0OKMaUNzh70tGfrpRzHvRGUnjEP7yJPI4+auwd9qKLI66WckGdV/OiZok6V74o7FpU/wCrPd+CRB+0uPs/BBlf0sZPzhhGjAK7xyzz7ARXI5SIR+QIrPzuni5JzfK6kvnsIKsRSONE3tCDGdrrncgzrxPtDskB75/STkVrbkcR5/nYkaRM+pO//wAIIton2jNqBHfL6S3e34K9JPRgdoS0lx5NmRRE27unb3UCK4j1zDuTNImJWbMlNv8AhsyQK2fP1sOXYmXvJ9bDRpV8qkPJFv8AcZf1IAOf0kFFeIePBzStR0cPJAitHJsKB1na3Qc1UzthHeotWdE3NIvYeIEF4dHmkb9UPNKtD5iK0Po/8KoCHYBsM70AO1woZ3p14cvQGaRfD5gzRVSnyTc0pDohmprs5vilWZP0TuUFyEvVA70iPwfFTWZ0b/BFdp4j8wgsNHReIQWDoSN6is3mvTrAdIEFVB0ZzSLW8x2aglpN5iJgga4n83qh1Gnk3pyaJeZECBEkLnxAqD3E3RIm5qgU2bIg9lWHw2n0oo9lLz+ki72JzfKVud7CgDSIY48UeyjSGa4sUeylWfrpIHbDKdrE+1sP9v4JRNpC1x4o9lS58M8rEPa0LS2ccaWw/wBv4ItyPrDP0/gisS+EAJxnD2FJfB+0O7q6Lc9PCP8Ab+CdqdUeEPY+CDAOgzupDt7SmYkPp/ArW2eD6yGdyq2iHjQskRzVmYW8txTrQyB/UtG4re1inXB8EF8UYCjkdoQc0mk/SIY7QU/Ml6+HPeuivFdxIGYRWidHAPtBBk0sGEeH4qi4m4UiCArnE6Gj94J/OHkIF/3kESI+swdzkxM3aRBl+ZWWxPs0E9hUyi/ZYeaBScCSI8E+0gF4HroOaDafY2ZhBr6qGwbwgK7hdawZ9qXna4sI7/igGJL6JlJFZ8vof+EDbEMpThHrn8UF7xrhn+dqms8fUv8ACRiOMhocskFiK8YiGc0F75+gzx96guv+iOG9Fp/0rxvQaV3jk2nNBiv1QmqDGbKWjPTFI2Ud+SB2j5+qRaP6IpaQSZWETJO1LTfBijd8UCMWIB6lym0eR6lyp1InjCiy/L8UCKCPNZFJH3figiu+XqHlDXvH1eIFYj3zc2IPZVaQ38TuoMzFf0MTcEqzjhDi7wtdJG1w7WJ21bjP3MVGNZ+tj8kAmfoRBuW1qec/9NK2ccHOP9tBl588H5JkPldWyWjY7ifTd+mqty3GKR/bQYC02kbk6ruc7JamkHph3FOku6YdxBk6HElMRHZKAyPWkYhltXRbRnejFB7GKTEjTnbNHUWoJqRZXRioZbF8rQjtC1MWLL1zMkW0bpW91QP5wD109ykl4PptO5UIkWXrGHcgvi8+GclRFZ3Pbkl5x4zJdisOibYY3BBfGF02IILHOEq7BuSEPUYsPetK8b7maK0Y6mZoJqNB9ZCO9AB1Oh1epM23NYd6R0iVzGZoAkbWT6wkZk+kzcpLYx4jTvTDYw4jc0FVSeP4JgOHG8EqsbmN7yn57oxmgHVppCtrke0JERTcYYzSqxByYzQbkRGGREjskpIecQsvneZ4qha41PFAFjzgJqmQ3TvhiXUk0xuYT7SoOjA+g4e0g1sZ4CXUAmGOGEOZ61MKM8Tm109pM1o+kOq3MIOsjWg1YyMZtlqxBwXPEY8uq1qrZywU6TGYZsrAqXRokxWrE4qDJ1rWNWZHaEgyIReX5qmmKZyLgOtDTFneXBURZRScIneCLOJO+v3loXvHGeUqx2uQeH5Mj9GUHg2OOTOS+pEJFn1LHpqPmYNAjsitfZu80gr6MBjyAQWy2qzDAwCl9z5tdLarm1NZUiGxkQAeeJYtWHmDildUW8TnvCxIGty0ykObsKZc3rRVHPSI+9NAhV+8gls8XKg376REuMgm6XpOQD95yrYA5DriAHIED99ydY89yftgJyPPCKmt99ydfAVymATxwlVdOZcFAnOM/TITa64ExL+xTVcT6TU6rtoVRqHzxi+CYLem8FkGHqVWZGtqDSu3C18EVm9K3JZhhIn5qdkZcVBdZvSNTDmdI3JZiFdxU7Lqag0rM5zEWjBzCs7LqalVAuqhBpas5rMkzFYL5Qysqo5gzScWt5NuaDYR2cyGjSG42bM1z1mjkwnMaoTUHRpDejZmkaS2fq2ZrGcuSalW/Cag3EfZDh5p6S8cnDXNP8IJEnokHYKU8clD8EaXFl6toyXEK3RFOT9UIort0yLzBmEtNjHBhzXIGRTyL02w4x+rxMiiOrS4/NOaek0iU5P3Fcwo9JJ+jRciq0akS+jRhuKitNKjzxiZqtIjnC1zWOi0noYgTFFpGuG8dpCo0t451xhvTEaN+Md6jRI5wBHtj3qhQqRLZ/cb70GrKTGbgYo3q9NpAPpxRvUwuC6RENzgPbHvXSOBKRrjAb0XrmiUmM8XviZrEuJ48TNdR4Ijzla/59yR4JpAmLY913uUOuQyPHiJXS9a4FdfkqkdOe673KDwbGHLnIonXKJAeucn5nTvyXToD+NSP8e9AoO2k/8Ax96Dm+b+0PyRKH9pfkurQWDGl/8Ax96NDg66Z/hFckof2l2SCIf2g5Lq0Sjt+ufzJIwaL9qn/OxEcvzeqkEbkwW/afBbmDRJX0ie74J1KGBK2J9lBhNv2nwTrD7Q07h7ltKh9IZ/k+KRFClKc/ZQZT/Gh7//AAgk6o8IqiKFzJpVaF0Y8PcgRiuwtoPgptHS9bBzCstomqDD3y9yRFG1QIKBGITjEgHrmmIjtsE7/ilWgjCjwMynXbqgwRmgLR0p/Nbj8VNo6eEOf860Eg8SFuKVUG+pDQOcUmdSGR2/FFZx5Ju5LDkoZyS/tt3SQXWcT6kHeisRyE5dakAkeryKJP6J25yCjEw/pp70jGkL6OVPncx3eUkno3d5A7YfZzki1a76sckpE4Q3d5IgjivzQaWmyA5MRDP6O9YgX+i/NE+qIg3c4DGE9QYjZysYk1mDttFJnPCIgsxYQxgPyCVeGRdBes5Cd9fNW2qOM4BBZs5eqcl830bkw5vPeD2ILxriP3hBLjA1sdPt+KfzJFwdn8VJsyb4l/YnXaBIR5dUlRRs7rnzSAhzwfkptmYGkDJIRYZMhGbPsUGvzQPpPG5MWXTvGayDy43Rmd0qw44WzMkFkwpEaS/xUCzAlpLvFIvcTdSIeSJxvtEHIIp1GEfSnZlKzH2l3ip+eJPz0DMKHxozCBXhHeERq1pBEqQ5FQn6xcorRXNnWgJtfFEh8wR+ZBQhnHSG5BFR3TDIKS+KDhBzTtIkvQgHeguo4D17MggtiXSpDDkpFr0UDNIF8/UwjvQWWxTykMqSyLzoao2kvo7NxUOtcdGEu1BYbHHGhpi3xBh5LOtEq/R8imYr5kWBmg1a6kHEMyT/AKifFyXKKRGn9GfuJVGPFAno8TvFBudI2NQRSQLqs1zaU/oIs+0pGnEO86DFCDf+s1gbk2ilS9E5rAU0m8w4oTFOAJ82KO1B01qRzHbikX0jo3LAU9s7xEyTHCDL/Tw2ILr0kn0IgVVqTL0YiydwhDaBNzxuUROEWTkHvG5BsHUiZNWLkqtKSNUTJQ3hBgbc9xEhqVae2XpHuqh21Il6MTJFtSNQiZI00HjftRpg5/7SgVvSNkTuo0ikfid1VprcS8b2lLT4crorDuQK3jgYxO6lpEfa/uq9NHSQ8kCmTFz4eSCRSI3Od3E9Ijc891M0yQnXhyUQ6S8t9KEexBVvFPHPcStovP8A2rTSXk4w0tJdPCGgzNIiDj/tTEd/PG9qsUhxOEJVbv5kNBkY7tURvdUmO7nsyW9q+fqoZRav6BhUGIpEQ3BzdwQY0TAuZvWtrE6FqBGeSTYgoMLaIOjzCYjRTqYd62tHH6u1Ae77MEGNpF2QzvUkxTgyHmum0P2UJT/6VBz1ow5Jh3p1onQtzW0/+mKc/wDpygw+dI9U3NEonQA71uZHkHZqfN6B6DGrEP1fxRUiTkaOc1oQ3oHqSGnCDEQZWTwZGARrHnJVHjkTmtHiUiIUaYUm44Rb77kCqP6E5pCG88k7vK5g4CMlNw6ZFQYbgfVPzU2R6N+a0rOOuMgudL04o3IIEN2FR/eRZuF1WJPtRWcOUiZJ1z0rwexESGRBqijenUfPls07Rw5Y5KDGcMIx7qBmHFncYuaoNjS9KKoEd3TftVtixDy37UFsEUOEzEI2KS6K4m92SLeIB61pvuuSEaI4+m3JBQfEqS84bk68UC6tkkYrhcIjO2SoRX89hQTXjHX4KS6LL0v2q7V2sw0xGP3CO1B6ZdJEpoLXapdpTHm3VprDRFk1zR4zWENdCExxp4rqrBclMDXEecAdiuJrN0ZtUyasDSAD6AzTc0SN6yfDnfXktsq0loN7QN6ttIYZzAWFQDlFc5N9YorcUiFK9s1L6RDODVk066/gpBrX12kHaEGwis2KhFZ1rKQq+mzJAaOczJBoIrDeQ4JiNC5rt4UCGCfSYgsE/Sag0MSGNRyUmPBwM8kqn3gVJh34hBqHQiZyuVtNFc6q6JVP5Suazu1FKyBMyAUHoCFQpXxnd1BhUHpXn2Vw2M9W5UIA5rskHXY0HpImSYhUDnxFyWLOY+f5fimITRyRP87UHVZ0Da/xTs6AMKxzXJU2QSnZOlMQf3fFFdYZQdh8UVKFqH+VyBjvs/7k6rsNGOaDqlRAfQR/S8weHuXL5/2XxS+c+zHMIOydFwqN8Pcrr0cDzWN8PcuCtE+zHwRWf9nfukiPQEWFL0G5/BUIjThDbmvMMV4MrB+QTEd/RRPD3KD0zFA4jRvKnSepg7XH3rztJeOJGy+CelvGqMN3wQehpX+33j70xSXHAw8z7152lPONtkjSnDAx/FUd5pD53GGmKRFIxh91eeKY8ceP4p6bE58bxUV3W8cm4w+4FQiUk4Oh/pj3LhHCEbpY3imOEow5aON59yDunTdRbuhj3ILeEZTFbdD+C4vKcaXro28/BT5RiOPnRYufwVHdPhES8943STD6eOXeN64dPPSxe98EDhBwwivl1n4IPQbG4QZyzzvQ+NT3D1rs15xp56V+aWnHpXd5Cu1zaaeUd3lm6HStbnHeuXTj0v7kGmk8t4/FBvY0mtgVWjUmfoErl0tx5YZ/FGmO6bx+KDpNFpR5I+KBQ6V0R8VzaU/phn8UtKiHlv5miOsUSlDkvA+5LQ6VOdj4FcgpUU8t/M0zSIs/XeHxRXYaPS5SsW5FTo1KHINycuUx4x5YkfzrTEaMcIpy+KI6xApIF8GHkUWVI6GH4rktY3Snu/FMRo+qJP2Ag6rGkdDDzKBBja4MPvLlMek6okv7YS0ik9KP0wg7LCLL1UPvhFi/o4feXFpNK6b/ALYRpNK1Rv2BB2GDPiQxvPuUmATxWbgfcuXSqXqjfsCNMpY5c91IOmw1VG5H3IsBhZ5Lm0yl66Qe6gUulDGOe6g6DBA5Jx7AkWAYQIgXOaXSSJGOe6p0iMJ/1Dr/ALqDqcxpH0eLkoshP1MRYaVGl65x9lApUYGddx3IOkQ2S+jxJ7UrFkvUxQstNiDW5LTIvO8CUG1lCA9TESsIPRRFjpkUi9+QPvS0uJP0ruwpBvYwejiKbKDM/Nu3krI0x5xl4qdKd93xQb2cLo/E+9SYbNTPE+9Z6RNGkN5s1RYY2eEt5ScGzunuJU6QJSqCfakX1sWDNQWWMlMOM+0qrufLes60sGN7ymbjxG95Bv5pPrDNOTek8FkHy4g7awTMS71c/aCostAPrGncpN19duQQIjeZ+4ItBP0PEe9EOU5SiNHVILNzX1jVjMl1tBWrXtPJzPaPem17dcBx7JH/AJUVkLSV8aH3Apm/pIO8LorsF+ixMh70GNBE50eKPZ+KDEuMpWkE7vipJIEq0E/ztWwpUAelBePZKk0uiTFaEQPyorK+f1dNzRLCCVoabQObL2UjS6CebkiIDXG4CFmnYPOLYWaYpVBN9VndKNLoJPoNl+VFPRdZhw81LqI08iNxRpNCNxY0birESgnmb5oMPJziKwh3fm+CY4NJkLO/83wXQHUE8yXaUVqEDdVzKDA8GRdUK783wSFAizvhXfn+C6Q6h63tHa4qgyinB7JfmSo5TRHN5Fw9v4IFEccIbh7fwXWYdGBHnCW2uFQh0YXiK2X5wg5dEc2+yd30jAf0Tu+uytCvk8d4IqjERJe0g4bF0vQdPaHpWbwRNju98V3PEpfOTn1pBgnfFM+pKOSUS+TXDf8AFJzzO+0zXcIJPKnek6BEDSaxO5KOaG4ATLYxHarESGeSce1atbEImIhE+pMwo4E60+0IMy6GQJwTLrTtIRPqr+xXKOWgzmBtChtudYyCChHhifzIv6k9LZ0LVJFIBl5p3BMQ6SdTRuVDNMZOdg1GnN6BikQ6SMQ3JDm0iRJa3quQBprOgYkaXDONGhoApGNRp3IGk9C0jsUCNLhEzNGZPtQaZCqy0Zku1U4Rp/R2lAY8i+A3aqMdIhkEWIvM8VUOlMhg/MNO9X5zRM0cSRjL5gbFAHhBvQjNHlBvQjNOrOf9OoLMZwcOpUAp7ZXwjmn5QYeSIU2c+SRZX+qQPTmXeY65GmsLplrgNiDAJ5EqDBI5JyCzTWnAOl2KdM6nZJCBPknTTsQOTcgemz1OyTFMGsvyU2I1w3pWDTgx+SDTShqc7JGlfff4LMwAOLEySMBvNfkg0NKmLorwsxSYk5WjpdqLGFrD0rGFseg0FIdP17gOtVbmV9IdksrCHseiwh/eyQaGO77Uck7VxwpXgsrBm05IsG7TkoNS9/2tt/3VE31S3SGkgzmoMBvO8FBgBrp1rtdyRW3zmOlMU+f9qbksTAGFY5JaO2XpnJBuBEP1hngg1/tLMgsBAZz/AASMBvP8EG8onTMOSJxOkhnJYaO08cZJWDAfTCDonEIvMNSTGAusyFhZM5wRZMOtuaDapGdrhDctGMjjCzK5hCbKVZuaYhN54n2ojpc2LK9kNS0PHFYVjUk0ecM0mt6/FFdBbFcB5kOXUmGPl6DZrAA6j4oBeDie8g2snz9W1BhuPJNWU4gwJ7ybzFDRe6fag9esSkTVEyLuxAJ1oJ2rCmB1LOlNnC1A9a0YZmQSpYIgm6auJrzXNONyk3CcxNXKY9HxUxAWiTmX9ZWkYEPLri0qjDedTEB0n3QlVc3fN+KgVk8N9Fu4pCE4cQLSuSPQcN6VZxuLHZopGE+QFkE7J/QqbyT5js0heB826/rQaCA+XqgN6YgP6MA9qmY5jkSBuquzQXZkNlUGaix+4JfmUvLTcWOUAtxqxL0FmDjNs96iwNb1Zl2plzAZVYqplU8WLLrQTZfhul2qhC2McN6ohomZRdyG1dsXeiFZmfouzVBhGDXZpuLca0TcpD2NHpxJ9YQItfqY7NNtbmvCLVpPpvV2rZDz35IINfY+aCXywfPqVWrTx3ZJ2v4jhuVGYiRNkSadeNtiKxElfanJBjtI9b4IJDonPiJh0TnvA7FQjjpL+xAjOODx3UEVok/WOyTDonSnIrSu/njJFd3SNyQRXf0/7SkHxJ+vG9pWtZ3PZkkS/nsyQSHxunbkUAxembkU60QcdmSdaJjWhoEDGJ9a1Hz/AErFQc/bDKVZ/wCGgQMfpIeac6R0kPNAdEIwhp/OamsQOdJ1RId/3wkTSsA6F3wmLTmsR5/MYgP6o4mCfbCkilfg98KpPPEaio/mNzVRBFJ2Qu+ESpPNhn2grs3Hk25pWTjxBmgmVIGMOGd4RVj9EzwWlg7oxmnZOPIjNFY1Y3QtRUiHGAzJbWLuh8UWL+il7SgxMOJ0Dcipsnk/R25FdGjk8SXtJaMeoe2FRjYHXRR4qTRyL9G8CujRjtHfCBRdrx3lBzCjjXRSc07Bk/ojsyukUZmuKBvKYokPE0lgz9ytHNYM+yvzKDR26qNFG8rp0WCMaW3J3uQYEAfW59jSoOWwb9nineVJgNI+jxsyuuzgD6y89jSkRAHLRj7KDlEJgP0eNmU3MZK6jx8yumtR+lj934pF0DpY/d+KDAAdDG8UpN6KKF0B8EcrHyRaQOkjFBz+aOTjJkQzfVjZrcPhc+KnOERdEfvPwQc0mbIoHWUiIf4ma6TZ9K4Ht+CU2aow3oOapDM/OiDqmplD50TNdZcByo8VNb8VniqOcNhz9OIN/wAEF0EcpE/m5dBMh65vilP8ZmSDnAguvtYv83IIgzuiu3j4LpDj9oYi8n17SoOUMhu5dw3fBOzhj6w7JdOPLtRL8VhVHOWMl9I8AmIbCL4wK2kdT2ZokZekxBhZsOETxQYTZzEQbytqpOtqLNxwDEGNnh843+b0rO/1jfBbiG6XFn2pGE7qzRIyMEnjjdJAgul6U1sIZAwanVMvRYUqsLB+0JCC4HFb1HT9AJ1Xg+h4oMocB0wdSmyM8B/N66A1w5PxUhpHJeKUQ2ENbXbigwDtieC0keg/wicx6j/CDLRwb3B/83qdGhzn84tiZD1BUOcegibilRk6jwhxYh3KDRoZ4sXJdAcZysoveU1nXmzjD2kquc0aFrEWe/3JWMHDz8iuhziOJGPtFQYrQb2RsylIyFHhazE7qkwYOoxSPyrqbGYReIuaA9siQ2Lf1oOUQYOu2HXVVCBB50WfWF0Wn3YyVpW1RhuSjCygc5+SoUaHiIpG5bB4Fwr5KpzGJySpHO6ih3Kg9rUg2zk21aBvXUws4zyOwKy+Frc/+bko5QHATERhHamWxHXV2n2l0mJB5zv5uQIsDWT/ADciuYwYk/Sb3kCjxZXFnf8Aium2gbf5ki1gbURz2Ec6294e9Owj1ZTbL8w963MSj7RmkXwDrGYVoyFGjSxb3h70xAjgEB2P3h71rWgnCWfxSJhEYj+b1BIo8cYO/f8AFSKNSGn03d9aShn+fFNrYe3+ZoMzApRPpu76bYVMbg9/fVuYzVP+b0BrBjWP87UqpDaaD6bz2uQ5tNdPzn39auoz7yKjPvpwZtZTRx4g3qwac03PiZphjBiYm5OrD2xE4C1p/OeqEengYnupSh7YiPm9TogQVb084n9qBGpg1A+yoNXnxEgW896DTSaaMIYyU6RTeiB3KS5pxiPySmzpHZINBHpnQtTbHphxgMWJcwcsckpgn1/gnB0GPSzjBai1pWFi3P4rnn+P+0pT/HHdKcHRXpPQjP4p2tJlfB8Vyk/9QMiif/UDIpMHWIscTnRyfaVaRFlIUZw9pcYkeXGSUvx2pMHUY0ckzgul2qhGfK+A/vfBcVX8ZqKv4zUmFdZedcB/e+Cmv+C8e0uWqdUZuSLN3TtyQdrYksYb8wla/hul2hcdm/pm5IsonStSDtrtPEf3gmIjdbXy7QuKyidI3NKyi88ZqDttIXNieCDEglt9p4LhMGPzxmixjHj+KsHYYsKXGyUiJBOLjkuZkGI13nOuPWkaPEn8UHUH0eY892SZfR+cclx6PElj4pCjxNvioOytRucckVqNzjkuM0eJ/CkYEU/+UV3f0p43gkW0TneC4bCL/CgQYn8KD0GsonP8EWdEnOuF55gv1HxSMGION4oO8w6McHJthUcYuGa4Ax4aBWSqFuLyiPTFHoxwiNzRo1HHHGa8wtPPKgl/OKD19FgnCI3NI0SGfOLvFeY2veaxkAis+rKZQeu6kiYDBWOOMlbHmU3tAu2pCFJ2AlqVlgIkSe0FZaaQJOiN85o6zgrpbpsc6pWB1Bc8OG1hAEyJzvM1NLiva4BjpCW2SuJrGTQT804dqxcK3EKq0eXXvnvUgvJPn+KIhzAL6hKQlOVRyt7Xy9PxUSi1vWDNBchL0HZIl9xyUo3SDNBMYccIp1bvRcmIYPOUVoxurBOtGHGCCxC63IMMDW5RXjSxE0OttRUDs2XzL70iyGOPFUtMYkgSMk/6i/DwQSRD58ZIFup8Q9qsCk7BkFU6XzfAKjMn778kWgGEV+RWs6VzTkEv6scmT7KCDEb0jskCJDInpBG5XOkk+rzahwpAxg/tQSIrPtP7UGI04R/2p/P9D+wpg0jof2FBFpf65vdTrDph3VU4/QA+wUG36ED2CgguPTN7qc9sZmQVAxxyA7hQBHl6gd0oJmOmZkEF0h62HkFREb7OO6UwyKcaN+0oMrR07nsTrOPGYtakfVRf2lOypB+rftKDGbtsNKs7bDzW5g0n7N+0oECNrovgUGfn/hZpGuThC3ErWwjz+jyRo8b7OqMpO1CHmirE5kM+0VtosY8h+4JiiRtdH/cFBzhkS/zGd4oLIgF0Np9orp0KIb7AD2wqHB73Ywr/AM4SkcgZExs295MB/QA+0uzyTFOEOXZEC0ZwLFl6H7x70pHAGPlOzGasMfK+F4rvHAtI1Q/3hX5CpJwEvbCo82qejOaYEQYNcOwr1GfJ+OcXN7yt3ydjATERveSkeQRE/EG9Ih9/rM16TuAY0/XNHtFSeA3jGO3vH3IPMLD+LmgQzrMXNen5GMr6Q3vFZngog/SZDtKg4DDG2LmgQwBjFzXaeDmDGlun1AlBoUL7VE/TKDhsx+IN6AyWuIV2miwhdpET9MoFGhD6zEP9tVI5KrNYfPtRVZseuqyg9M/9NAhwumf3Pgg5QGDn5lOUPa+faV0mHAxt4ndHuU/02ukxB7I9yKwnD5zsyicPnuGa3nRR9YiS7AqD6Nqju3gIjl+b6U+KcmdK7MrrDqPP1xn2hP8ApzhEnvCEccoU/Wuz+CRsgbox/m5dgFHJx8QnUgz80fvARXGCw8t/Mk/N1Rf5kuqpDODP3gp2OyE3eQg4rp+tCRbK8RWneup0OR9TCzHvWboRE/mofZJEZGq8CTxPqRVEx53iFQY+fmwYU9yA2KZ/MszSiXXDFp65hTL8ma3DHyvo7e0f+EqjugCDINGMmeCHQxOcm+C1DX6oGRSc12uE7vIMrKdwaECETi3wVlpmBZv7yRZLGHE7yAEIyIs/BSYJGEMqgxp5CIfbTMNn2d/fQS2FdfCKkwzO6Gc1dWHhoru8iqwY0Z+aCLJ/RS3osnEegc/ig1ByMQBIlmFSKEDsnDkTn8U6juiI3oFngRSNxCc4eq3G1Ai107of7kNaZ+r/AHpVBz44TBbqix0F1TUJDDsucpEJ7r6kTvIc4hoFtGE78Cqa5olOkRskBUeOJF3EIBcOJFA6wrrsq3UiIfYUmIxpvpLx1GGgYc86ovdU1nE3tiH2UWzKs20u/rhqHRR9s/7aUaVn4BsTuLM2u2IO1ibYwB+mgf20jEM7qa39NKQC3Ot36ampHGt2+GnaPndS2ZItH/a25JSERG1f/wBaX9QOO6X+2FdeJL6XDI607WJdKNBPWlwZl9KFwee4pr0s3F57vwWznvkPnoOaLQgXxYRPanBmx9LGDxvb8FYdShrh5IMR+LXQHb/igRIrsLGf5k4HXpbsbLJB0p2IhZIJjFvoQ++pAjDBkOXU9OB/Pyk6xCoF+uxP87VJbGInZszVstWtNaEM04FdshZpgtOqFuKJxJE2E59aUojif6U95OChUne2Gd6UoZxYzNDazQZ0dw3phxLvo7lUAZB6NqdWCORBTruBM6M/JFeYuo759iKiUEchkkbD7O7JbNeA2+BE7qRcwH1MQeygwlRwfo78kjo55CJktq7OifkgxGAerdPsQYygATsIm4I+Yn6mIFtaN5jsvinWYeK7JQYTgdFEzTnB5j81t83zTkUVYR1eBVGM4GyJmicLa/xWtRmz9pRUh7BkUGJMPnP8UAw+keM1tUZK4DIpVGk4t8VBk4tHKuOaV0vWnNdFmDxoaKgn6UNUc3mzvjeKJsB9Y3NdNlPjQ/BIwPvQ/BBiCCbozQNyDVwMZvgtbHrZ4IMATxbmEGUmkkWrfBAZNoNowHsC10cHWO25GjA8YeCDMQTMSewjclZOBF7CtNFB60CiNnggmzdtbkkYLsaw7q1FEbrBKZobOYiMbGJqc3uosIusjc1bGisHFKLJg4js0ViIDrx/wno7xiFbmMBuY/cUpA6ouaCTRnGaWiRNviUy2R5XvIq9cTvIJNFiAXj9yNHiDiz9pWQ44OiZpVnDjPUEGDEl6v8Ach7XEA1Cewp13HjvUsfFrkVnEdaCS13RuzTDTKdnEzVV4+0qbSONfggVR3MiZqTCceJEWltFGs5KhHijnZIrAMI4sRAafxFsY0T73dSt3Db3UGYbLpMk6rTi6Jkr0l4OH7UCkO5vgiANYWjz3HcgsaW+mckCMSJ1RkmKQ4cVuSisyGz9PwQGtB9YMlTo4F9RqLesB5jEAfRue29RIz9MZLQxQLqjUrUTPmNzVHsNNbYSsnxZOqtlPrVNY0YhwPUVYaMQ3csqgWjsbuxRSpXTZMyXQ0uafRC56aK5DgZFXE1iAwGdmiswO9XJYSfP0lNV+1EdpYwj0PBRVYBfDnesG15ekiIH1bnXoNxU6JNzWSuhX9YXEBF5/imRGl6ZRXU1jJ3wxkrsoU/RGS4QaRz1QMe810HZZQhsRYwzrGS4y6NUlXE1A0g8oEHoto0OXpDJW2jQNb/2ry50kH1rZfzqTGkEiUWHv/8ACD120aj853dVijwNVbuheUNIlfHh/wA3IrUkYRYZQevYQdVbIKrBmoPyC8WvSdbmHekY1JGAZmEHuNgXzk4dqowgBrzXhW1JMphnggRKSRItYg9trJ7N5VVTK4NOS8IRKQLqjZK60bGq1B7VV8sIY3tQGxDrgjurwyYp1BU0xRqBUHtyfz4I3hEog5aD3gvF+cPFCKsQj0AqPaNccvCzUmvrjwl49SIOJ/lFV/M8CkHrzf08HIKDX6aD3QvLk4cQZFA62DIoPU+c1RoPdCmcWfrYPdC82rPijulAgzPo/tKD0yYx5SD3AicbVFhdwLzTRvunIo0afFd3SoPS+eHKw/0wlOP0rP0wvOFFE/Qi7mFUKKRyVI7h96o9EOjdPDH9sJ1oxxjQ/wBILgbRH9HSO58Vo2hRDydIyHvQdwMSrK3hy/2QtWEyE6RD/RC4PJ7gL2xx7YH/ACosITfSMef+41FesIrQ2Wk39UELLSYwwpBHZDC86zow9J1I/VamNBGJpB/uj3IO40mkYiO4+wFJpVJJ9c7JYQ4vB4vLI5/ufBWY3BtX1cfv/BIGY1IF9s9Zmk0mchFfmVBpNBGECkH+58FJpFDldR48/wDc+CQXbUrnv7xSNJpTRfFiH2isxSqOPq8TfEKZpUHVRjviH3oKtqS8HzohHW4rP546nHemKTD+zge27/7JaUyd0MD2j/8AZEQ5zxi1ykE9G4rU0to4sM9p+KWm7LMblakQSejfmpmNbH5qzTiOj7qk0xxN1Qewgkn7j0pnU2IqNMi85o7IYQKXGA9dL+38EE+dqbERVdP0YmarS42uP+xBpVI1Ugn2EE2Z2PSqkaoivS6SfrB7iWlUjpj3UEiG/Y+XYU3QnnBr8kGkUg8se6i2pJwpDu4gVi/mvyUmC/U1+S0EWln6yJdbUiaUeWafZUVlozyZlr+6h9HfsO8LSVKnfEafZQ7SZSrsM+pBhohOJOSrRPvEblUqROU2ZLRopEvSh70RiaI/npaM4YxVuRSPwjvQG0jGUNVWGjul64BFi7pm5rezpB4sNFnHJvZDQYWB6duaDBd07cyt7KMLrKEd6VjEmfmIW4qDFsJw5duaqoRjFBPU5aVIg5CH3kxaa6O3c9VGQYee3sDlLmRHcdoGoAroAeR9GHe+Ckw3fZ/3fBBjZxJemcz70CFEPHdmVtZXTsDuKVUNvMDxQZWMbnvI7VQhR+c/vLUAE3QTuKdUAXwjPtQYmDHBxiHenUjz4+a0Mpn5p8u1XDDC6ZY4S60GUSHSC4BpfcgQaV97ILQiHXMmvO9UIcP7/igyEKk7Hg/lCZh0onXvaFVWHzn5lW1jTi+IOwlBjZ0pv/8AwEiykayN7FuQ0crF8VDmtPKxlRjVjT5M9rUFkYAThwz2MWjmt6eN4pWbdcaMO0H3KDJzYomTBZ3FMny9S3uLerDH1iJvB9yVWFP6U4drfggyFaV8Bh9gqZ7YDe6V0CpqpR3tVSAExSxkg5gdsCH3SgiGTfBbM/dcumYH1pu9oTtGy+lQ97Qg5Q2HWnZN3ApNbAnMw57iuoG+6kQ/BUT+NDOSDna6jsErEkbAZKXOo5MxR3d9dU/vQzvCKxHFZ3kHJWg6qM79RFpD1Udw9pdc3OvqQ80i10rmQsyg5xHaMIJzTtWcx4O5bBsU8nCVBkbo4Z7EGBjsBkLX+b0COyfpRgtC2N0TEiYgxgtzQRpA6WLvTEdpN8aINyfznQhE39BkgTok/RpEUbilav1UiJ3SnJ2uAUCd/wAw/NArSNiKQ/uJ2lI+0u7iTg7VBeB2pgnXDiyQMvjy+lEeygPpB+tje1IH7kUIrdUbJBZiR9VKhncptKTqpEOXYEFx/GHsrIm+8xB2tRW1eknCPCSr0rpYJWBM+UePYUiXSnufBQdJNJPHglTWpQwMJYSHTDuJf3R3UHUHUo4iEc0Fsefq4Z3rmul61uSUp8ozxQdIZG6NmZVWcXoR3lyAHnM7xQQ6Vzm98qjpqPn6n9yKjuhM/wAy5Rac4bohT+dGDz+ooOizPQu7yDCnyT81zzj6nP76YdSdTonfQbWH4T+8mYTLvmX5rOvSedE74RaUgG8xcwVRdg0z+bibimKOzo4maytY440WfYFqykUgYmKfZCgdjDHFi5osoeyP/N6NIpHPib2BGkR9b3/phUKzhjVG/m9KyhazFGaoR4xPpu/TViJF6T9iDKzh8+NkUVYXSRhuK2MWJqeAfyqTFjnjQ+2qURAELp42RTqQ5+tintBWgiRrvPh90q7aIcXQ8igyLGEesdksnVWS+ddkV1tiP2wiiJFfVwgneg5qzCJ2sp9Sl5aR6/wVtjmZDobNzlVuMDBb3giufzenTvndHatrdnQ+IRbw5eo8QoMpk8uMkSJ5Zp3Ba6RB1wMpIt4HQnJBlJ4wityTBiDlWeCsxaOeRdki0ouuE7JBJtJem0qXV5ek1aVqMZ1WuyUk0cjXkgyNoRIFqbWRDzFbBRjiTkVoW0UXh8txQYlr5mYaVAa6XoNXTUo8roioQqOGztmz2TQehIbU7ktac9iAF+0dqmkwWj0xOQ1KxOazpEzDOs9qYOF4hCfmumswIZMg05puhuJ81js1bKO46pDrKqBlSeBSjFg9IFW4MhNvvI2Lji14jiS05oNoej662a1/pjrcFxshkn0TmkYbp+gc1Fd9WjEek4JOhwJSERy4xBN3muzSMM3uquzRHSYcFxnaOB6gnZw5XRXZLkbB1gPzQ6CQABaXdaDpsIfTuTbAgy9c/IrkEB540TNasozufEzVHUIECfrXn2SnYUbpIndWGiu6SLmUCjPn6yKg6BAo3SRe6iyo2Hzp3LA0V+FrGSNFiy82JGn1pB0hlHHFi/zcqDaOOJF/m5cuiPPKx09DidLHSDqIgamxPFIWXMf4rnFDfL10fJGhROmjd1IOmtDn6DsinOHra7urn0KJL18af5EtBi9PG7iDqJhag/8AT+KQezmv/TXNoEaf0iL3FTeD4svpMX9NFb1m81/cQXDmv/TXPoFI+0P3w0P4PpNU1KS6eqcNB0TuwifpoB6ov6a5WcHU3jUo9lmhnBtNJNaky2fNqDsaTsi9xBP3Ix7GLlPBtMB+ljuJ+TqWW/Smz/Ig6h1Mjj2UF7gfVUg9gK4xwdTAL6VDn+VPydSzL+rhA7ZIOuvEF4gRzvKQMQ/Vo2Z9y5DwdTJXUmCUvJnCBf5tIo9XbWAQegA/7NG7/wAFQZFP1aKPa+C4hwTT5yFJo59se9at4Hp8/OpNG7w96DrZDi9BGHtFbMgxZ3QIoP53Lzn8F01jr49F/UAWYoVOmZR6OP7g96RXtGFHaPo8Rw/3Xe9T84240J59t3vXkii0/C2gH+4EnUSnnlIP6g96I9YGIDfQLtlZyl4Org2/rJK8gUKnz9KEf7gRoVPBvdC/UCD0niIf/b2rOpE//j4e8Lh0OmjF0M/3EGi0wSuh/qhB2FkQ/wDt0LupVYn2CF3Fxmj0y+TWfqpaPTeaz9QIOqpF1UNg9hBbSNVGb3Vy6PS9jf1ApsKYCbv+4qOqVJ1QPBH9SLjD8AuUQKZP0ZdkWSRgUwH0T+qoOo6RP1X+EpR+j8AuYQKUcWP/AFUxR6SeI/8AVCo2IjT9AeCdWNL0CDuXPo1JJ9GJuihMwKSOJG/VCDapF1iW8JFkTs9oe9YmDSRfVjfqBFjSZYRu+EG1k/b+74pWb5+nL2/isrKlA4R5dTgiypPNjHtIQbWZ6T/ufFSYLtUT/ufFZWNJv+bi+CZg0g8nFn2BBRgOJ9P/ALnxRorzyg7/AMVIg0qfoRR7IKLOlDk4x9gKAdRDz273/FQaMRx295MspepkUdsNMw6ScWmf+2gnRQeVaPaCDRfxm94KhCja/wD4JOhRpSkCPyqokUUnlm94I0b8dveCqpFwDR3ESiy9Bs+thQQaOB9Yh95TYM+0Q+8tvnJehDPUWFTJ/Rw+6UEWDZeuhn2lBhM6RneW/n9HD7pUlhPIQu2qioEESuis7KyYhXeuGaoNd0LPFUa/RNzKIys5GVoc0WTifTdmtJxOhGaYMToh3kEGCbpOiT7UWDzx4mas1xyQ7yBW1wZ+0gQgxmm6I/eSqqR9TneKRkDfBlvQHM1sPeVCEOkT9N+ZWobHEG97yd/uUB0Mn0D3grpESG1whVXirsKgxq0nU+KFQdShhHfki1hDpM1TY0KWEUHqTgQNL6fwVB1LPpRr+xAiw9RjBBiMHGjAdicOkTS5etYdyU6XrjM7AwKrRvPi91Fo0cpEHspw6BEpU748P9MIL6SPrEPuBFoyd8V49hSXN1Rndz4Jw6q0pM/XQz7CHOpDvSiQh7Ciuw40g934JiIw4Ukd1BQtwORPs4pF8YTmyB3Slasl9JbvalXb9oZkgLYnFsDuOSMVhN7YO5hVNitGEaHkEy9ruXhq8E2jNjO6UF0I4sZ3SqBBProZ7VV3SQlBgTA6IHsSnRxyBzW9QG+tBCdkNsE70HPXow5B2aRiUYH1T+8ugwuqHmmIE+ThHeg5rWi9FF3OTEajDko2a30efJQ0jRxP1UPNBnpEDo4+aLaBzI8+1aCjg8k0e0lop6HJyCRFg41KRmmKVCBwpAzVCjkD1M/aRox6A5oAUuEPtA3IFMgnB0bupaORjBdmlYY/NOQM02HP04m9qenM6UjtaosBrhxMkrBvMfkg1FOaMI4HsfBPTm9OzufBY2DeY/JBgw54OG5BqadfdGh91I048+EdyysmfeG5FkzW52RRVmmn8FGmHZBO9ZGFBGLz/NyVjBPKDJQbilnmwe8npTpejB7657GH0gRYwwfTb4IOjSXT9CCfbS0h/RQ++uewhk3ObPsCoUQdWQQdGku1wGH20tIJH0VveWIoR1SSNCOH/CDQxxP6NL2k7doxo5WOhEFPROr/ACg10iHrgORbwZ+piZLIUV08P8oNEdqF+9Bvb0eXqok/yoMWB0cQeyufR4gMr8ykYETaRvKDptqNzYmSYi0U3+eB2FcujxpXOOaYgRxx3d5B12tD57huKVejHCK7xXLYRuc6faqEKK3WTvQb2lHHLHMoESDOVqc1zOhRTrd4JWUaWJ8EHbXgjlXDepJgkfSPFcghxtrvBBhR5a8gqOn5o/WPFIw4ZP0huYXMYMbWD3AlZxeb+xB02LDyzcwlo7DyzfBc9SIOIP01JZGl6De4oOk0QNcCIrMlRo0+OzJcRZEl6sd0q4ZfIgsGRQdBopJ9NuSeinnNyXMS7mDxUzcD6I8UHSaO7DzMktFfqqrCZOoZlFZw2d4oOjRny4qRo8QDBqwrkav3FVamWB3PQasgvGICT4D/AOFQyI4k+l3kPe/VW7yBtgxASP8AlVZvlhf2qA985+d3lpWdcJuzQIteJC/NS6G6eDky99bF2apr4jnATcg9etNE1DWkDziqBGq9RVAqI7C+GauIvCaqQqmZIHUqjlYIjReT2KYsSJetSAL65J2ErjjkEyrEdiqMojorjc1T8/d5vimWAylEIWrYDJXx1BmDHl6F6prqT0aZhCYAjS65oEJpPrigdeOG3svURIscGTYcx2rWzZWvjG5QKM0umKQZHrRVsi0gSnB8UjSKQD9HnvQ+jtE5Uk5rRtArEypjQO1AhTKS3CiNO9bN4QpkrqC2STODHvaP6wA9q2bwPFP1wHXiggcJU37E0bk/KlMH1NvdWvkekAebSQp8kUqf0kJwR5Vpn2X9qXlem/Zv2LTyRS9VJaEjwVS2j6Q3NOCfKtLPInuIdwnS7vmXdxUeDKYAKtIaQTtQeD6YBfSWEdvwTgjynSpXwnS/IkeEqT0R7ivyfSiPXtkNc1LqJSm4x2ZoIHClJnfB/Yq8px+gB9hNtBpbhMRmeCZoNM1RGZpwR5Uj/Zv2/BLyrHP1b9vwWnk+mEesYOwpaBTJ+sYgjyrGAvo37fgpPCsWX0Yd0e5aHg+mHjw5JeT6UeO1OCPK0QY0Yd0e5I8MRNUBo7Wj3LQcG0ufrGJHg2mDB8M7kGflh8vVMHsfBHlaIeTZ3PgtRwfTedC8UHg+mc+GDquJ/wCEGflWJrYwex8Exws/mM7nwWmgU3nQpdc/cq8n0w4vhbgfcgxPCsTUxndHuT8qxejbkPctfJ9NBufCyPuQaBTTrg5H3IMhwrGPJtG4e5PyrGHEacvctBwdTMDZZO9yPJtM/CG53uQZnhaOZ/Nt8PcmOF445MeHuWo4KpZHJnc73K/JFM/Dyd7lTrEcN0kcQDu+5N3DVKdi0Dsl7lqeCaVrMPJ3uSPBdIHGhZO9yHWHlakbDmEeVIxPou7y38lUjbD7rvcjyVG1uZ3Xe5OHXOeE4s8Hd5Pym7mxe8tvJUba3uu9yXkmkDW3uu9ycGR4SmPRjA9o96nyhMYRge34robwRH+7kfcg8DR54jun3Jwc4pu0xtx+KYpgJxjZ/FdA4GjayMj7kHgeLOV0vyn3IjnNMB1xs/ikaWNsbP4rq8ivl6Qn2H3JjgR3Pag5BShrtzv+KrSpm63zXT5Cd0jN5R5CcOUZPtQc2ktne6ON6Wlw5+sjZldPkQjF7J/mUngWXGafaQY6Qw4RY3ih0Yao0TsmVp5Ilxv3JeS9rjmkECkNAvjxBmgxoc/pUTxVHgsc45peTW7XZlIVJjQp/Sonii0hSupj/FX5OYD6TjvQeD4Yvru7Egzrs+2uTrQtdPkmaFDGD3JGhwzcHOCQpOdALbqff2fBZzhuwppMur4KjQofSOSFFhiYEZ01ItJohk/TJ7loIYP1u7sCllDYcYrir0OCOOcvgrEoqXXUtp7QEi3EmlQ90kaHR9bppGgwNhzHuSFO/VSWnJBw9e3MKNEo7eN4j3IEGj6izeUgq832rZdoQGkj1rPBZuhwcPm5qGwGkznD3BB0VHSuewqC2LPiFTozOdD/AJvU6M3EPZmg1EOKeIxIw4g4kOXasrGXHZmkYRHKt7yDeyiy9VDO8oEONP1MLMrns4h5f9yA2LqjE+2g6aka/wCZh7igGKG3wm95YVI3TfuTso5wiT7HIN2CKXCcFshrmFJe+sSaKxx65H/hQ1lIYD5xJ/Ms2Qo+usfbKDpa7bQYeQ9yo1TjQRuIWDYcYan/AKisQoxF4in+8gqUP7G4b0AM10R25wUmHGacKQP7gSqRzqpPfCDQNg/Z4w7CPeizhC+wjeHvWX9Q3DShkgxI4xdSe4EG1nBOMKOD2fFIshDBsUdrFiYsfVEpG+GEtIjyk6LFl/tBBvZwjebQHsKLGETdaT7CsNKitN0aIO2FNLSoxN0Y/ooN9HhG+s8bimIEAnznO3grDSo55e//AGigU2PfOK09sIoOiwo3PdkUjAo+qI5Ymm0jpYR9koFLj9LByKDWwo0vWHw9yNGo3P8A8e5Z6VSDdWgE9hTEelamwDuKC9Go8sR4e5LRaOeMPD3KTEpZ5OCUw6l9FBO9AzRIHPb4JaLB6RvggxKV9nhHenbUjXRYeaBGhQtUUeHvRoTNUUZfFO3ii40Jh3qTFdWvoHigehgcoMvinoZPH8D71nbDXQbk9Ig8ahO3BBehuGET/PvSNFiDlP8AKm3ownOiRR/O1Mx6IR6iMNx96BijROl8SjR42p/7j7lFtRObGGadtRJenHG8oq7COOP+/wCCQgx+ee98FAj0bpY2ZRa0Y/WI3ig0s6SJSce8EWdJJnWv7QpEajS+lxRmlbwJ/TYm8IjQQ6UMHf4SLaXrd4BQI0Kd1NdkqMZuqnZgIJIpg1/tCX9WMZH2U7b/AK1mQTtXfbIWQUEVqVzR3Eq1IxqjulaCLFI+lQN8lVaKR9JgeCKwJpBPoDulAdH1w25FbiJH6ajnJVOP0kBKjmrRejb4otYjR6A3TXVXpEvSgKa1JPQq0cppEXXDEt6Vs7mAe0fcuomkc2EitSMDChHeorktzP0P3JiPf6u7866nW45GHuKAIx5Bh3ojm0gdG7voMZp5N47Hrcsi9A3NMh8r6O3NVWFYG9oid5S6KG3G1B7V0hrxhRxmiq92NGnvUHLafejDegxCeUirqLD9m8U6jvs3ig5BFcOUiZIMZ2qK/e1dJZd9GI3qaglfRigwtn9K7uJiNE1Rs2LWo0fVigw2/Z3IINIeR64D2FJjvB9a0+wVoIbDyD0WcPXBegjSX9Kze0paQ/nw8itbKFK+FEmpMGD0cRBIpT8JwT2zU2ji6daEOxy0sYXMiZKHwoWpr8kDL3Yip3kjEJxazc5IMYWyk5Kzh7HZIihE+63vJ1tYY3NRUhTxOSVlDnickVrWPMGaK34Xis7KHrJyTMKGMHHJBYInfDkm4iY8wrNsNtb05qzBAI8+U0DAb0RyT8282ZyUhg6TBIiTR854oABmtjslcMMrea0g9YWcnYWgzVsa+frCewoPTlO4ptAbcJbkAXXqg1BMp61bWizdeJpFNhnMSkg8ykPLCb1y2jiZzXVSYRdFMmCShkB3RtKqMrR+3/CBFeLj/gLfR3HkmIFFidE3NRWBiu/gCdqbyf8AC20Z/RNzUugPA9WBvQc74rhISnuQIryPR8Fpo0R5JEDxRo0UX2EkE2rhq8ErYjUO6rFDim+wckaLEB+juzQApcRpFUZNWreEaSOdksxR4plVo7jvTdRqR9mfumg18qUqVxfkl5SpRF7onisxRaRL6NETFGpP2aIgryjSvvntBRptJdrf4paNSR9WiqhRqScKNGQTplKJxeM0GlUnGs/xVGj0if0aOmKNScdHjII0qkkelE8UaTSZXPf4qzRaX0EZLRKZ0MUKokUml6nOzKYpFLl6b59pVtotKlfBjz6gq0aky9THyRWRpdLHGid4oFJpZl50Tvlaijx9cGPkqNHig+qj5IMjSaVL0ok/zlTpdL2xf1CtDApGNlFAU6PSDxIoRE6VSjri/qfBMUqlDjRu/wDBOwjDFkXJIwY2psXJRSNJphIk+MBrm9PSaXzo8/zhFjG2Rck7KKOlG5AhSaXrdH7wTFIpZ48aX5glZRvxN7U7GLrMQbkgq2phwMXvhNsWn6jEHttUWUXnO7qLGMeO7JWJWtrTjxok/wDcaqGnmfzhHbEaucwoo5Qj2UCHF1xf2hIOpp4R6eX9xq2aeEDIaU0dr2rgsok/XftTEKJ0ze6i16ej8IOF9Mhb4jUjRqbrpsKf52rzrGPcBFB9lUaPG6Zg7WoldlhTftsEe0Ciwpkr6fBGS4NHjtM7dh7WoEKNP10Of5Ui13GBSwfp8EZIc2lN+vQz2BvvXE6DGkJRIWSQo8aXrISQrqc6kj643cG+9FpSZ/S27wz3rlsI/OgpWMfbAKQrqMWlfaWZM/8AskI1J10mHk33rmMGPtgJaPGOuDmUhXSY1IDvpEPuj3odSKTqpEInraPeubRYpxsc1OiRdsHvJCuoR6Rrjwe78UGkUgj6RB7vxXMaLE2wdzk9EiSxg94pCthHjzvjwcviqFJjC7SIPdK5tDiG+tB7xRobtsLvFIldekRpfSIGRU6RH10ij5OXPoJOuF3k/J52w+8kK6dIi66TRfFI0p4n/U0U5rm8nn8PvI8m/k7yQdBpT/tFG8VJpjgZW8A/ztWB4OHUfaR5PkDMXfmSFbmmkcrB/m9PTj0sHP4rm0Fo2jeEaE3acwkK6Dwg4ceCd/xS09zujO8e9YihNBmHEbwqbQgSJxXZhSLWjKaRPzWO9oLTTXS9W3vfFc2hAvMo5aq0M1b4pPaVUb6XPkpnqcFBjbYJ7wWGgtOLwOuc0OoUJuEQk9TUG4pLR9W/eE7af1YDrrBchorMZuPa1KwAvFYbkHXb/gT65hBiDVR3DsK5bPVWemKNPjEoOgxG1hWgPzTMeA291EfvvXKaP993dRo7Zen4oNtJgH6tL2FJjwJ+qI9gLIwG9KECjAn1n+VFbW1Hwsz3ExEo13mu7qwFHIxig5osT0ozVhXUI1GN1V/dTESjbHHtauYQ3yujfuKA2MOO7MojqL2VCatwF5kQsmijETIl7BWbnRhBIrEXzmVMOLHHLtBQdQNFaL3HulAiUUYxHZOXOY0Ycuwn+dSq3pIEraGR/OpBo59GIupDhvckX0WqatKeD+YqDHpPOhkbvclpFJBwhnupBRi0et9LeR+cqmRIBP0x4H51g6kRyb2QyewLN0WP0MI+wEV31oMrqc6X5gmHQNdOPeC4LWKR9Gg90e9Zl8Qj6PD7qg9P5gAypk9496Xm1rqX/heQXkXGAw+yraWn06OMj706PUMIOdPSpz6gk5jwbqUTuC86rA+zgbilZ0dx9UAOqaqPVFHiG/SJ+yFWjxZTtgPZC8qygDURmgMhHWcyg9Sxjm63b3Qk6j0lsvnG3nWxeZZs1POZVBolIRHdtc+5Dj0TBpAwfDn+VFjSJCbmEnYF50jqiO75TBicWK+f50HcYNIF4quAuS/qZXsZmuQRI7RdEiD+4laRp+ui95B2s0gz+ZaZdaqrHcJiENxPuXCI8ZuEWInpUYD1sTIIOxrYx5HxPuSLI05WV/5lyabSBhFiZBMU6OMYr5/lCDqLIwxguzUTiTlZOn+ZZeUY/TO7oQOEItaZiyPWxBsbToX5qKzpyMGIjyrH6Vp9j4KDwrHrC+GZa6pQUSRjBiZIDgeSiZIHC8StIiCRtIKbeFnjiQggXmdHEHsqXOYMGP7q2HDDsakLNN3DExfDhHeg5rUDBju6i2Ab6Jn+VdDeFBVE4bDL7yscKQjdo7e8g47Vs8JewEzFZ93exdmnwj9XGaDTKOcaN4j3IOGvDOqH3EThjVDPsldxpNE+znwRpFD10c+CDhDmYVYJHYUwIR4sHxXbb0E8i7JIxaAeScNyDkAhg+hCO8pObDJuZCHtLtEWg8x2SRNAJ9F2SDhs4c/QZ3k7BpwDe+uwt4PIxIP5VBh0PU/wKDmsZG5o76YhvbhXHZEXTZ0PnDfNEqGDIuHig56sfnxO+giLrdF7y6nQ6LdVc3rvQyHRXT85uzFByTjjB0XMKq9I58XwXUYNF57e8kYVHGDx3kHNaRuki5BVaRdcSMOwBb2NHlOuO8ixg3SiHvIOe1iYWsfupWkTVFi72rrECDP1pGv0krGFOVqe8g5raNI/PRO4lbRftDt8NdthDPKOzS0dvSOzUVy6RFHL/wDbTbSowvtmb2FdFg3pXb1Qo7cbYqjldS4zjfFhD2SgUuKOVhd0roNGaL7QlIQGnlDkoMDTYvSQjuKBS4hxiQB2zXRoxPH8EtFBHrBvag5jHdP10E9iu0diIkGXWVUShuEy17e6s9EiEek2f5UAYz5enAO9IRXnXBzQaHE/DM/uo0GINUI7kRVpE/BO9SYkUS82EewpGgxOZCQKDEHEhIqmviT9Bm4pl0Q8VpPaoFCiDGHDG9VozgD5jc0FTeB6An2pEOJlZiXalo7jIVBLHFZmjvc4mridqDUVpeomeoq4QJdIw6iw0aKOJ+5b0dhY7zhI9s1NXHoCXaqw7UMbxsEw2sK05hBBklPquVmQUOcMALkR5kaKy0cCXAz1FZCIByj100mHCY+ZhOvvmNayIguF0JwPYtIkRRL1sRAiiXrHncnUhcx24JGHD1McNyChE+/ESMb7770qjW6ipaxpde10hsQbsjFvLxBuKoxXOEhSIm8FQ1jAOUyVtdCbzjuUUxHi/aX5LRsWMeXcZ/cmt6NThDd5jiDLAtXT5WcGlpqgnjCHeFRww6RSAZCk1R+RXpNJ+2fsURYkONEL3xXFxx81SRBxEV2RUR0NjUl3139iudLI+nDuLlAgfaCPZKl4YJVaQD2zRXcBTPtze4mWU0i6nMPsLjDWS9fPNMNZrpH+UHVZ8IEXUyH3UWPCcrqVDO5c0oYF0c5lTJvTHMoOvR+FSLqRCn1qHUfhcEfOw3dYXOJTuiuzKCD0ju8g2fA4YYJ2kMpmjcLnlISw1eufmpAJn868e18EHTo/Cw1wTvSdC4VAExCPYVzFm2M/vfBAYJ+uiDf8EG5g8KlwFSFhtSNE4WJ9GF3liWy5Z59r4KS2fLPz+CDrZReFasjDgn2kGh8Jk+rhDsd8VzBglfHd3kiG9O4bwg69B4U6OF3/AIoNA4UONHhfqBcRDReaQcwmakr6T4hB2Cg8KfZ4f6gVeT+EzyMM9VoF5zahP0ojeFoBD+1+IQdo4O4T+zs/VCDwfwkcYMMf3AuIhn2o/t96oNg66Wcm+9B2jg7hAi+BDJ/3Al5Mp4xo7P1QuOrBH1p/dHvW0OFAdjS390e9UdLeCqacYTB/cC3ZwNH4wYN65hCgAebS4g9ge9UxwafNpkTuD3oOp/A8ZsqlQ9pXK/gumzIs2d8K3RnESfSYhH5B/wDZczoVe/SYhP5PilIl/B9NafQhnsiBTodLGMFnfCgwWl0hSHz/ACfFAgDDSXT2S+KlGholKkPm4Q2zclolJJ9GH3lJozpevdkpEB2qkOyKEbCiRtbWZqdFi81kvzLMwHY6QRmlYxNVIPj7lajU0V07wzNLRX41Wnes7CLhbeJ9yDCjDlv3H3INRRzxmNzQ6jDmDdJc5gxjjHu7T7khCjgS0mXYT/8AVBsaOMan+ErBvM8AosqVK6lHM/8A1Ss6UD9K/wA//VCKNGbP0Dl8UGjNnKqcvioqUsG6k/zuoIpv2kZf/qhF6KzYR/O1GiQ9qgimG4Ulu8f/AKqalMa76S0Txu//AFQaGiw9pT0WFtPis6tLP1hp9n4JypcvXs3s+CCtFhc4+KBRYM73nxU/1Q5dnc+CValdMw/2z7kGgosAYxD4o0ajz9b/AJWRiUg4xGH+2fcgRKRPFh/tlBto0A8tLNMQYTTMRyd6wtY+xh/tlAfSHXSh9w+5BYosOfm0h/ZNaaJPlnZlZMMe0qPhtbfIzablvYRBEqh0AtxmZhBOiOldGOaZoxkJ0kNPW6SqJBLAC50Iz1BpXMa9cyEMj8t3ig3ENjSRpbXEbDNIQqzvpLCNyyfEfKVWGOoXKbQ4Frcyg3dBeLzSBLrASqk4Uhh7QFylzAL2tJ7UrRuqH4oO0UcuE7Zhn2KXUV4wjsPYPguURW9CCgvYeTaEHTo8W751sutql0F4vtYW9q5TEaDczxKVqJHzT3ig6xDiaokI+ygw4+2Gdy5K41NcN6Qc0uxd3gg7C2NsheKkCKSawhBczojReLTMJCI0uDZxRvQdsdsZsOYEM3XCclkw0h3Ead65qTFrxJVog7CkKkp2sYbwqO4QoxEzCad6YESUhR2eC4JNP1ikBDWSfMUyKB2FB3G6U6JDccNSh19woLNy5ap+3RJ9YUObELjKnPkTrBQdDoYlM0IbphQWN10N59tZOEZonp1386lGkx9VLzHwQdFWFKRosXsrlSBDFxosYDqKwFIjT+lMPaFYpEfVHhFQaf01aVlHb2qho4Pq4+RksDHig+dGZu/8ptjx5g27Z9qDqboxGEUbirY2iSuETxXGaRHxMRh7Ze5UaTSgBKy3qjtEGiv6RUKHRzg94XA2k0wTmyCey5aaTSdcKFuKI6zQYZ5R0kvJzDyzlzClR5+qbn8VWlRwJ2bZfzrSjbybPCMckhwa/wC0ftWQp0fox4pjhCkaoAI/Mfcg0PBsXVHHdU+To4F0Zh3KdPpX2Yd/4J+UKVL6N+/4Io8n0kYRGHcloNJ2wyn5UpAxorieo/BPyxFnI0R6CNCpQ1QzvS0SlcyHmtRww8zBoj5q28Kir51GiD2UHMaLSByTFNhHHIArt8rQpXwX7gl5Xo95sYnVcg4zBja6P4qDDidB4r0W8KUV3JRMlQ4SoZxZEG5B5hhPlfBKmpthHNerp9C1h8uxMUugHW4doQeQYf4ZQITTjDcvYFIoBl5xG4pGLweSfnCNyDx7JnMdkgwWc12S9n+hOEa5SWUI4RwD2oPHsmDU7JFm3a4bl7Io1FI+kDNI0Sj6qQ0bwg8gQm63HJBhN1RPBetocJwupDMwjQRqjMOSDyLP8ROzPSL1TQX6orEaFEPGhlB5dR3SjNBY+frBmvSNAi6qhU6BGnINYSg86o/njNFSIeOJdq7zQYwvqNS0WMMYQI7FBwlkXnTQGRTsK7dGidCCh1GcOSGaDiDYwunNKrHbjfNdujnGy8UtH/B/cg5JxRqRONzZrqNH/CcD+ZAgS5J+5yo5SYvMSrReYuuwv9CJ3kjR7/Ri5qDlDovMTrxBxF02InhGRZCfK5IOYRYnRgp2kTo1u6FMXWuSVnLjRh7KDC2ijkk20l+DoTtyuqQfWxB2sTMxhGPcRU6U4ck9PTWy86C7NVWmPpEu1ikET+kN7qBCmQZ3siD2yq0uj7Yw9pMmYvpEPuqC0nlYKBmmQTykYD8ybKVBB82NG3lTUMvWQDvU1HT5HNBqaUOmiS7UtJ/6iIkIZLcIXVeiyeR6EIntUGgpUvrD59gT0lzvrLu6FlZP6KH3krJ/Qs7yo3FIfL6TuqrQxXVfWb5LnFHe4epb3lqYTmi+Hh1qBGK+bvPmB1JCK4cpLcpszU9DXtQGfhEy60GhpL5esnuVUeK+I4lxrAdSxcwdE7NbwmkMFUS6lNXHrnrUOKZeO1ZOffggZUy2lS+MGATa4k6mhJry5s5FvUUGFJY6vMNeR1YLCTua9dpaXG97wNgKgwZn03Ko5vO2REExBhaLqsPvuzSMAc52aDlcX/fKGmIMLTILpED77kWRHKu8FKRiHRNsTuhKvEButO6F0VH9K7wVNMRuEUy1XBKRz2kYDlO4EW0UcWIe1qqM+nufKFENXraFBh8IBxFqJ9ioDGiTnViAflTtny5XuIEOnynatyCpjOECfWjuhAhGdh5/cQY0sS79NWYPCZ9F7SetoUPhcKNHnPZkFAaS+WLv00hSX7XfpphvCEvWsI2VQrbR+Ejx2b2hUTpD5f8A+aNKfzv+2r0fhITm9ndCDA4RaAa7J/lCCdKfzm/pJGlvGL2/pFVV4SHHZ3EjD4RN5fD7qUI0t0rnN/SKWmxdrf0yizp8vWQ5fkVCFwhVufD7igkUyJzmn+2UabG1Fn6ZTMLhESIiQx7CBD4TdykPc1UAp0TnM7hRp8XUWT/IUVOEW8eGfZR/6gJyMKf5UAKdF1mH3CkabE12R9gqg3hIjCD1XJlvCYPowT2hQQaY44to/wCmVGkSwFH3sK1lwhL1cE7kAU/o4M+xBlpTpSq0buKDHPNo+RXRUp5vs4UuxFWnHkYUt6o5xSHS9Cjb5qhGGttGn2Fbyp3QQ5dQKlwpgxo0OXYU6M7fYyin+diGx774VFPtfBXOlD6vDOagxozbjRoZOxXo00m66DRgfzfBFuSB8xRj7Y9yxMaJrojL+pN8VwbM0Np7FBoaSQbqNAPtj3JCkuP1SCP7g9y5zTCJA8HzPVJR5QZhoB2akHYaQ8fVYX6jVJpb9VDYR+dq5tOhVZ6ARklpbCLqB4hOjtFIfL6I0f3Go0h32MfqNXGaUwC+gTHaEjTIIH/49w3p0d2kO+yDvtQKS8YUT9zV5+mQjhQXLRtIhvdLQXX9aDuFLiyP9GdxakKXE+xuzC4nxYbDJ1BdPtRpEENmaG+Xag7hTYg+pO3yUupbiZmhu3S964zHg/Y4mak0mjgTNDiAb0g7dLfMyo0Ydg+Kk0t3QR8NnxXGKXRi2YosSW29PSqIcaNE8UHSaW7XCpGXxSdS5tNVlIJ2SKwt6GTPRogzVWtCN+jxgd6DVlJmBWZSAdgBKZjg8Wkb2uWQi0IX2MfxRpFBBlZUgZ+9BoaTISqxrvulPSpXTiDtY5Y6XwcMbcZ+9Gl8HuHrKQB2n3oNTSyJec6X+25NtMdjXl2w3KBG4PI9dHG8p2/B+BpcVvUXFBRph1xGdXzbkGlT5WEfYcptODz9fid4qg+gauEX5lAClP6aAPZcodS3i63o8uwqw6gnDhB2fwRKiH6+c/ggbaS7G2hSOs60jSzOrbUfMJgUUNI02sD13jwU1KKT9N/x7kDbSicY0DvBbVXuYIlaGWnZJYaPRj9cbvA9yqHAhsdNlMbukgsiIL5wiO0BMxIhdP5pplf5ytzXGQNKAkJXyQyjNIm6PRiDzqqoU37YZnsd8UiGECYZPbNVojK3mx4IGwSVChtIlawXbgoMQ2XNu1rRzG1fNDM5rRlFDYbm16OJjX/xep0NhZVD2HrmJK0ZWJIxbNXo02y8wnqV+TyBxJbQVkaA8Xhzf5vQBozm4wQewosgJiwJOwOuT8nPJnWYe0lMcGki6rPtcgydDAvsMMJEFSIZufo8pHGQW44NIE3OvGoE+9bQqC9oD3tF3osLjemDzaQxrolawiG64hJsOHrgxAewLppUGkxKQ6RkMAGvICzbRqYMHRj2RSgipCHJxQewIDIWMn9hatbGnDjRv1PgkIdOE7459tvuQQGUc3msNyLGjXE1x2TWlWma2xjvb7k/6ocSJLsagybR6K8yrRAeuY/ysX0ejkyrOltkuuvSdcN+9oTL6RzHdwe9EcGi0QYxHbwVIotHretIG2ZXeY1IAvETuBK2jDGHE/TCK5NDoZ+skn+dSDQqMG+bSBPtXVbOPpQ3b4aDFEr4F/XDKI420WF07T1EhNtDYOWmNlce5dRiwzjBH6ZRWo5EjCYR+UpSMTRGTujfvHuVNoLTyzgfzAqxovQsyKcqGeTh5FWjM0Gc6sfNQKDGn61hW1WiSuZDG8olRcPNHY+SUZ+T4/PZmloFMndVI6nLWpR9Rl/dQIUE8Y/qhKM9Cpg1T3paLTbvmz3l0CFCGBdP/cCsM2OfPqelI5NHpo5N2akwqXO+E/IrtLYgwiRgfzJTjgebFjT7UqOEaS10rKIOuqVZNIAva8ZrqMWmCUokQ7grFIpIxfE7gRXAIkSeuaoRYhEp7l26RGF5c7fDTFIM5lzZ7TDKDja+KMLlRfElf/gLsEbWYkPfDPuQYjefBPaCP+FBw1n7B3QmC8am90LrMWGbjYnfJFpBJwg94JwcdZ4M/N7qCXuGDe6u35k9HuePenVhHAN73xTg4artjMigNdzIZzXdZsOrxTsRPWg4g13QsPtKpH7ONz11WI/n/hMQUHIJj6udzkBzhjAfucF2WPWpMFx9EtVHMIkj6iLLtCvSAB6uPktbCLLFqdhH6jvQY6XD1tjD2EtOhDExB2wz7lrZUgcmT2EIqR+id4IIHCMEccj+2fcqHCcDXGHdKREYci7JSS8ci7uoNhwnRpeubkQr8oUV2MdmZXL+ajnuIJhcaj/sQdWnUQ8tDO9MUmhketh94LhJo+uAB7KJ0TAwwNyDvtaI7GIzvhUBRThEHeXlllCPJhKyoJ4kt6D1DCgF3pu7yYgQjhFcN68vR6DK67sKNFoep5G9B6jqK3pnJCiVrhSCvOFFo2qM8e0qFFhEXUl49pB3mixcNJ8Alocfixwe0BcJo0vRpkTvJijRcBTYg9pQdhoVPvk+ER2BI0On7YR3LlEClDCnxO8kYNOGFOdvSDc0XhEcSCdyh1H4RHIQSOxZVeER6NNnuCK3Cg+tDIe5ILMLhDHRYR3FSYVNONDhIEXhUcuw9rQg0rhYH04Z9lUSYdJGNAhlSRGl/wDj29q003hUcw+ylp3Cgxa07igzFZo86iAHYjCY0OYSfT6e6ILSENwVeUKS0XwhcdikCrD7Hd2pCofqjhvTHCdIn6iYR5Tj9D4IpiyBvoz9xWkUsqj5t2azbwnG1wRkrNKdcSwEm9QZOdDwqRFIqbIoTFJLHGbJ9ql9MLh6uR6kFiocbXeuuGA1oGpcTaabhZCfau1rpgKauNnPvkN6YM7yCO1OrJF2sXoECmgySDkDRMhCDh1IFWJSMzrRdNBQQTE2geKbGuHpPrblVyC5QBUkyQSoc+SK30sht7A49sktNImbJsz1riiRg28mS4Y1Nn5rSkqPUicKth3WLZ9RWJ+UBGEAd5eG+K461m561Er6D/U5aD/TA+38FnE+VBLZCjN7y+ec6YUEp5wr3/8AU0gJURs/zfBaN+VQAvot/wCf4L5p52KCnnCvpz8q7/o0x+f4Kj8rWHGhn9T4L5WaklJi19UPlYwY0Mn+58FJ+VUC/wDoj+p8F8sSUkmD6YfKoNnKinq8/wCCbflbVEtFJ9v4L5dCQfTv+VznXaNd+f4Jj5XAfU/+58F8shJg+s/1iwgToZB6n/BMfK6BxqI/vBfIoUmD7AfK+ja6JE7wTd8sKNLzaI/eQvjkKwfZN+V1D10aKOySr/VtAIvo8afYPevikJB9kflXQXD1MYdgHvUn5WUQCTYETw96+PQkH2EP5VUQO86HFAXQPlVwc4ibYoO2S+H1rSSkH3TPlLwS70oj29sMrR3yi4Jq/SJ9dmZ/4XwJCkqj9BHD/A7saUBqmYbvcpicN8EXhtJYeqR9y/P8UpIPvXcMcGud9JgDd8FzHhHg8xC4R6P/ADcvjDcpnNSD76HwnwQ2E0PjUcnE3qH8I8ElxcI8AT618GbkTSD78cIcElk9JgEj7wVM4R4Je0zpVHHa4L8+RNIcfftpXBRdfS6LL/cXRAp3BQiz0uiho/EHvX5xNE1R+ixKdwW5xLqXRSNgiD3oHCPB5bVbS6KG9cQL86miaEfozafwdKT6XRf1W+9Q+ncGaqXRT1WgX55MpIkfoYpfBYbU0ujVXGcrRtykxuDWmbaTRT1Wjfevz5NFffWtAiO9fRWnaIjQpGhHl6N+qF8EhSacfoH9JcGx6Jj0gV/05BbaUTdEavzyaFenH6K2HRXNIr0XvNSMChOcGh8AdhavzvchOpMfpcOiUUAhlkZ9izfwbBiN9TDLp4r85RMhOkx+kDgeFIVoTJfdxR5EhmISIcmywLgvzi0eOMRvVCPFGER/eKdJj9KbwPCaHmzBcBcKyiDwPBbWtaK4XXScDNfnQpUcYRog9sqhTaUMKTGH9wp0mPvovA8AyqUV4MtZBXH5HBMxBO+S+PHCVObhTKQOyK73qm8K8IN9GnUkf3Xe9Okx9e7goMMrFu4Jw+Cw1zIllKRmF8iOGeEx9fpO+IStR8oOFm4U+Me0zTqzH1FNhERAxzZkiZCzdRS1onDkOu9fNeXuFMdMeT1ge5V/qLhWrLSz3R7k6R9KyA6tMM3hk10O4OrtJrOmdRaQvkx8pOFR9b/Y33K/9T8L/agf7bfchH1DeCpNqsM+s3Ibwe1o84kHqJXzA+VPCwH0hv6bUf6o4VIlbM/TCJH1Y4PAHrDfqrFawuCrTCIXDXfeF8jC+UfCUSK1hfCJcQ0TaAM5yXUPlBwjDeYYsHO6mz8QU6R9M/gZgkQ+IGHEueFhG4PHmiBGM9ZJnuC8P/U9IhkiOyHOV0m/5E1iflbSKt1HhF20zlknVe+zg+JW9YcLgDrUP4PpD43nR3D2rl4Y+V9MHIQPH3qv9Y0qf0aDmUqR7FIoUVjpMpDx7fwVChUmqJU2JOWFovGb8sYwnWoUFw7StB8s4gEtAhAdTz7kpHoaPTh9cid/4KrCni/S4hb+deT/AKucZk0Ju6J8FTPlg4EToQI2WnwUv6WPUEDhLVSnntKux4UDZmO7wXmO+WDHC6gS7InwUH5WsJE6G/DpPglI9Vo4SOFIBO5VZ8K6oon2BeIflRDP1Rw9v4LSF8q4TWkPo8QzM7iEI9cM4Udykz+QJ2fCsrnA9rAvGPyogh82wYwGu8TXRC+V9Ga0h9GjOvw81M0jvHlatVAYfZCojhRonZwyetsl5n+qqIXF2jxmk7JLV3yroDmgOhUiY6h71ak13Ndwm50rCATvCpjuEROtRYPZevPHyqoF3zMfIe9Wz5VcHTE2xwNlQH/lCa6H0qnsn/RQz2TVQI9NjNcXUGG2W2YWDflTwVfWZSJ/l+K3h/KrgVsMj5+8cz4pw6mkUilQ3SFCaetsysXU6kAifB5O2QNyr/VHBQuBjb2LMfKTg0z86I32ClwmqNMiAX0C/sTEd7r9Ax6lR+UHBNVn9Q+sPuO9yk/KDg4uMqU4jrDvcnE6qu4Y8HeHwStJ/wDt7swE2cOUAn6aB2z9y6WcN8HPcBp0IDrdJKvXPPXoDgOpwUOjwwZaJGG9eizhfg0zGnQeo1wtRwpwdZOlTKOXajaNTh15BjsZ9XjAbyg0lgInCpEjsaV3jhGg/a4JP5wqiU6ivINvA2emEuDzRTIU/Rj5KjTIIMiIw3LvEejEg2sJ3YQtJ0VwEjCJ6wEuHXmCmwTgY3dTNKhazE3tXr1IAvsoR1AgBbMg0dwm6ED2NSjwzSIQE6xyS0mEROt4L6A0KiuAFRtXGUlB4PohDgIbZbEo8LSaNK97clNvRSPSh934L2W0GiuBZZJN4Oo9WqYcpYTTg8e0oh48Mez8EF9Gn6cPur2BwdRp+ik/g2jm4MkNoTg8itAODoeR96YfB50PM+9emeBqOBMnMKRwPRsWmW5ODz60OXrYffKGuGqM2X+4V3u4FgunN8tnmhS3gqCGyAn1loTg46+yMP1FQMTixh31seDoWEhL8qQ4Mg4ESB1yS4M5x9USftBAfSQfSOYXVD4HhgG8HcVxv4L/AKgttIbRje04Ko0EWlC8l3gi3pIwr5BWeBoRM2xbj2pt4HaSfnZbygkUik7Hd0JGkxxi13dCs8EEOlaG/WHFbM4LkJWjjL7xQcmlxgfVk+wnpr5XwgfYWr+DYoJIe/b6ShlBjTHzj3e0ioFMGuC3ulVpMM4wmZFbCgRpibngblR4Pi6nu8EHKaRCOMJh3FIxYEvUwzuW76FSGm5xI7Ak2ixzg7wCIxrUY8lDzSJouuEzvLoFDjEYjuqDQ485XH2Eozq0M32cux4Sq0M4Md31bqHHng0j8qnRIsvVsPVJBJhUQ9IPbTMGjhvpRwOpyk0SKeRYc1OixMNGad6dCNHo2NpSO2aejQJh1tSBuUugOF2jifaVNk77Mcyg1dDhg/SI/dU1Wj63HHa1Z2Z+zO7yHMPQRNzkGoLJ/T4g7YaZcBhwgd8IrnqjoYuaklgN8OMM0VuSKp/9Qb+mVIeC2YpbDtNVYl0Pmxh2hTDsw4gCJf8AdKI3DjP6XD7qHRXDCkQz7Kzc2Hrr5KSIQE5vyQbMixSZW0E7lq5xaRWczeuAxILXA1iNyl9Ia9065l2KK7DFe6fqTvRNxHow9x+K4rVsrnjupiIzW9vdKDra0uMpNzXWLmryrZrbw5hI2BbCnOLZSBKzutY9kA7U6pK3EO6epTPYqiLNItCbnOKiRKBmQUpyAxKJ5KAuCkkBBcorakVU1BKTnLJ8QN1oG5xGK5I1JlMNUx6ROYBXG9xK1mMiLFL8SudxCt2CydM6lQnOksy5UWlSWlBBM9SkrSopLURmUlZalJFZokrIvSkgiSmS0klVUVCRWlVFVBnJKS0qpVUEIkrqp1UGckpLWolUQZyRJaVEVURnJElpVKVRVUBdAqjEeCyqrQVSMQO1QVOHs8EjUOrwSLZKXNOpQVKHzUiGDUpAOxOSBRAC0VVkRJbAeaFDx13oMiiSqqiSolCqSKqCZIVSRJBKFUkpIJTTkiSBSQnJEkCSkqknJBEkK5IkqJSVSRJQSiSuSJIJKJGU1UkIJCJKpIkgmSFUkpKiUKpIkoJQqkiSCUKpIkglCqSJIJWxe+zm1xGoyOKykrZe1wOyaDNCckIEhOSJIEhOSJIEhOSJIEhOSJKhITkiSgSE5IkgSE5IkgSE5IkgSE5IkqEhNCgSEIkgETRJCAmiaESQE0IQgEIQgdYqhFiDB7hvUIVGwpUcYRog7HFUKdShhSY3fK50IOgU6lgzFJjD+4VY4UpzRIUykAf7hXIhB2jhbhAYUyP+oVY4b4SH16P3yvPQpB6Pl3hSUtNjZpjh7hMS/rIngvNQkHqt+UfCrZSpbt7R7k3fKXhRwk6kTl9xvuXkoSD1D8oeEvtEvYHuTHyj4TH1j9g9y8pEkmD1h8peFRhSf2N9yydw5wg99d1JcXbZBeamkweqPlBwkPrH7R7keX+Ej9Y/aPcvKmmg9dvyk4VbhSiPZHuW7PlVwm3lWO7WD/heGhB9CPlfwhrZBPsn3q2/K6mdDAO4+9fOgKg2XYg+mh/LGkC51GhkdRIXrUT5QGNBEWLBZDacJPmf8L4aG29eiKQ5kKG0NkADis7+lx9XE4fowNWYnsv9yybw1Aa4mUxsmfcvlWXkkzyWto0a7+xRX1I4fo05CG5UflBRQL4MQ9kvevlm0hl1zslu2LDcyYrbwVKR7rvlFQgR83GG4e9P/U3BrfNeIon9xfNPMM87uleZTXfPirMXdi1nU3H3H+ouDj6MV1/3Exw9wc53rSO1hXwkKI43OFbtXS1wI2dS1GX154Y4Pc6+Nd+U+5S3hOhOfO3ZV7Cvk9c5nsRiME8lfXOptDLgWx4YacRNbMj0Oc9IhEfmC+MmRcEw460g+4ZSKG4euh94Jl9HcbnQz2FfD1imHJDj7oQqO4zFU704lFhub5gAK+Grnai1cOMRvTo+siQapk4AKbBhIEphfLWz3YxCd6psaIAZPcN6kV3cMUfRqWAZAPaHBcF21D3PiGs9znHrKJDYqAJrMzndglWKita16C5wwWVcjWraZqD6+uUTJUyKoCQmUQJSQVJKKZkFm5xvVTnNSSgiahz5YKnEKCAqMIkY361zRHOdiV3lo2BTZz1CSVI8ssUljti9cwQOKixbzfBKR4xhOmlZGWC9qxaeKMkzRxzQlI8IwypLF7ZozDxQs3URmxKR4pYUrPqXsmhsxkloUPYSlI8Ywyps+pe0aHC1TzUmhQ9pT1hHjFl4Ss5r2tAYdZS8ns2lKPGskrLqXtDg+HP0ijQWdatweJZFFmV7Z4PbtKXk5vOKnrCa8WzSsl7fk1vOT8mDnKeljxLJFkvb8mjnHJHk0c7wT0R4lkizXtng0c7wS8m/e8E9JHi2aVmvaPB33vBQ7g6WDpK0jyCzqU1OpeseDnc4ZJ+TiQL2hWjyKiAyRBlNet5OdqIUng52ohKPMIJdM4J+yvRPBz7sAEhwc/qUo86ZrTxVOfNsmtketd44OftCDwdE+6lI8qzmSXXkoELqXqDg55OpX5OfI+ilHkmFdgps1654PiSGGanyc/qSkeTZoENeoeDog1A70jwfEGIA3pSPMqFKovS0CIeLNLQ4gnNnilHnVCiovQ0KIT6KYoMSXolWjzjDOpKodi9PQYnNKk0N+FQpR55YlUXoaG88QpaHE5jsko4bNFRd4ob+Y7JBoj+Y7JKOCoiou/Q34VHZI0R+tjskHBU2IqLuFDiOnJjjITNyb6FEhmT4bgZTwRHn2ZRVK7xRjs8EaMeaUVw1E7IlswR2TvXZoztiplH86ZbPtVHDZkC8EdoSqL1IsFzmgunI+KwMHVJEcNRBYu0wCNSRgdSDiqILF2WBGpFidiK46iKq7LE7EWPUiOOoiquuxRY9SDjqoqrrsUrFFctVaUeC6LFDWyGsz2LayTaHQySwkHCYRHI9oDjVvE7ilJdRhlxmRediVkg5pJyXRZdSLJBzy6kqq6rO5Kz6kHNVRVXTZ9SLNBzVUVV02fUgwyg5pIqroskWSiueqiqt7NFmgwqoqrezRZoOeSJLezQWdUkGEkSW1mUWZVGNVElsGbUqiIyklJbVEVEVjJElrURURGUkSWlQoqKKzkiS0qoqoM5JSWtVKqgzkiS0qIqoM5IktKqC1BnJElpVSkgiSJK6qKqoiSJK6qKqCJIkrqoqoIkiSuqiqgiSJK5JSQRJMKqqJIBUFMpK23qBgLVgmoAvWzG3qK1gwK7gG3ErekQwwta8BtxAmroYAiNrGXWjhGZiAagFj7acwcALnNG9NpaPOdEbPZNZiqRehoa49S0joc6H0jc1pDexw9Ns+ohcwZI3LWxBHnNBUit5tOsS7V5HCH0ogagF1RaE1wJZ5rtmpeeQQZESKvxxN0mmS6WuXOJTVTW2XSHjDWm2qL23TxXPW65nrTEWWN6qOmd+Kc1z2t2CLU7FB0TVTXMItydr1IOgYJhYCKnaTwuUG1xTLgGzJuCyDjPFXIOEkVTXNdIgzVTmcVixlW8BXM7EFHalPXNIhxuvRZu2KQEpp75KSHCYlJArHUor7UnNTfKbiguAwUm9BRM+pSZBSe0qSTNAyblM70BrziBuTlLFAqssMVJCsjYkgmWaKqqSCCSL0E1daoDWVUsE5ohAgJTmU5C+V6VVFIid6ktWlVElKsZFiRaFo4JSvUGZaJSOCKoAkAtKomkWlFZyJRVWsjJINREVE6gCqRCMEElvUgN2pk4IvKinVCJbUSlrRLrQGGCUk6pCJKxCSKohScbkEmc0jeNaqamY3qhVU6oBvF6MUg6aIckjJMuUz2IEQiSoDX4JgSxUVlVv/wCCnZnsWlXJMNwIKDNrJappgTB1LTqTqiR2oMqupOoFrVmEnNGKDGqJG69SRKdy1MppG/DBBlVnepLJdc1tIYKZIMw0bEw044LUMvwTLJYqjIsB1IcyYktS3bvRISuUGNmqEOSsC+SoNVGYhiSRh7AtpTuRUQZhm1MQwdQWgaEpDBBHm1A2zBE5metQ2FrLRWOMjNbVQqDUoyDAECFPALUtmmBJBjZgHBbQKOHm5oI1oIC1Y8CGR4BEZ0qG0ODQ3DasLJvNC2kXFOrJKMLFpn5oySMFsr2hdBARVmorlMFh4oySsGc0ZLpqS6k6oPUlI5dHZzG5JGjQyPQA3LrqXoqTNwmqOHRId/mDJMUSFzW5LrLcUAXIOTRIcvQbkszQ4c/QC9AtuSqz1IODQoR4iDQIWpniu+rchoCDzTwcw7QO1LycwbV6RACnHUnR554OZLEpeTmHbuXoVZqmtGC1WXmHg9m070jweza5esWt1yUkDGSDzBwa2eJR5NHO8F6YbrVBs5KXVeSODb7neCPJp50ty9eqJ4XSnNOQClI8byaRxvBLya46xkvaLN4Sq7UpHiHg1+1qPJ0QT9Fe0WX4SSqzV9EeL5OedQSPB0QDAZr2iEiwFPRHhmgxBxUtCiDiL3HM6poEMSBkrUeDocXmHJI0N44jsl9BVAnJIhKR88aI8cQ5KTRyOKcl9A5vUlZjWlI+fsSQkYJ2L6EQ24SQYQJvCnpY+dskrEr6I0dkvREkhR4Z4oyT0R86YKLFfQmiwjfVGSk0SEOKMlakeBZIMJe6aHC5gkp0GFjV8U9EeHZFKzOxe8aDD5qWgwjqOaVY8Kz6krM7F7poELrU6BD2lPRHiWZRZr2Twe3aUeThziNyUjxrJFmvZ8nX+l4KTwd97wSpHj1OpFRet5NPO8EvJztoVpHlWaLNet5OdtCR4OftClI8qzSqL1fJ8TYM1JoEQaglI8yzRZr09BiampaDE5qUjzLNFmvRNCiDiFLQ3jiHJWjzjDRUmvQ0Z3NOSk0ZwPonJKOGzuSqEFd9gdiVgdiDlZ1rdjVRgHYm1jmaptU0dlGhhxvEwtYsCHC84NrF2p14A6lVBcKhOIJWdPfEEUWci0DWFj7aTZMkfm2d0JNhsBua3ILnMSMdg3KhaynWkdklRvVE7gBuSm6eJkolFvcX6tihjophNcXCZE8FB0gH0iSN68SP50eIdrivVcXmGS+JdJecGViTgtfFNYVUVJroEJVZLaOWzRZrqsinZdSDmDTJOquiy6knQScEHORVCLiFrVInNpU1RNQSAVUiFo1s1VTqQZhpWjbtSC2SoNkgTnGdypjpG/BKSKqDZj27VdZp1hc4b1qwDLahHQJyAAmEOhNfPEdYWDXObhctWxHA+ccgg+oIAKkmaVaWNyUwsigEGSUwguuRSDpzmqDRJTrQSRrmgckw2ahrrzcZdioEmcxJA6qJAa5pHqG9PVigaRF+E0psYJxHBg2nBNr2ltZpBG0IAHsTlNQXTTmVILkFOtKsgSIvMkgESUz2Xq2ulqB7VQpXqg1TgUEoLkAocetTM6zNGCgRcFIJOCZaCUwLwFFSbjcEarrlRZfdemYZF85qhC/G8ol2JTndIg6zqVTvlrRCqnUU8BtTuUkyQSZylgpldjNXNSRsQK6V5UqpJhl+CCCN6QaVtUuTkAisgxVKSrsRrQTLaluKuV6TgoJMhIBErkEAIGpA2gYKgLlLGmZMyespmc1RVW5S9qom5TEJmCiMiw1vSk2WElWFxxQTMz1KTeRLHC9RTuQJIkZX3nqUgSwCC0aygXYp6jLFApTuOaKshcoqxC5s3BoGpoxWtb+FBF89eSoAJkA3m/qQCUDAlPahMY6gNs1LojKzWVxWOrWgclJGxWJbJpONUF0p9iAaJKpKYRe5s4jap2bAtUEEIAxVgyMxihURVmmRISAVTGCkoAC5MC5Ep4C9ITwwUDlMIlmqA60VRignEdaUtquQAxSANW91Y7ZSQKSRb1kdhkqkmZahJBiWyGCbArImChgmECqhIhaSx1JIMi1xwRVdetcQkRWwVGJBl1FSGyOC3DUiERnIdiJLSpidSbQRPBUY9aYFYLUgzwEkg2/BAgwpht6u4Indh4qKkAASknVu6kxheFWFyggiXalJaHYDvUkIIklJaEJSQRK5TJaEKZFUZjWBeqAKZEsE53yxVQqqRCo3JTk2/WgydtQBctMQkgkNn2pylqVBOX8Kis5TSDZGe1WZDUmCEGcpJS2rUgKXC9BIE0BupUwS1K5Em4XoMi2SmQK2LTKclBaJIJDRLrSDdaqrJBEjiFAqt2CmS0lIIAnggkNmqqBMDamAcEEVEVFZvSOpBnVCKs1qEiDqVGZbJItmFZBmmAkGctUk6mxa1Z6k6sgoMaidmtauCdVBhZjYizB1LeqiqgwMIbL0rEHUuiSJSQc9i3YMkGjsOoLoImnJUcRoYF8PzHdWB7VzxINKc4/MA9YcL16wagsmQZyQePotJMvmB3gqFEpE52Te8vWlvTkg8o0OOWkBkOZGJd8FAoFI/CAAkBM3eC9gBFUIPFPBcZ/pRWgdQWjOCWNxcXL1aoCYABvCVHnaBBA9FToEMcUr03VTgFNWaUjz9BhS15pCgw9hXoFskquxWjg0GGdRQaAzYV3hqotmNiUjyYvB7Swhs5nauKJQDCYHOM75SC+iLRsms4lGhxR5wO4qUj54QrsCtWwAROcu1ezCobIYImTPauKkUVzJkNkwDEFKrk0TejRvvLVr6pxWoM1LqxyGj3qmwWg4XbV2XGYWbWgXC+al0jA0dtYSyRYtvxXU1tWd6RbO7WcEpHOILZX5p2LJf8LQiREzeplglHvYqTPYhO6S2ygXgC8divXtSDdycutAiHFMXC+WaL9iDegoDcnKWJmsy6QxRig1NWrdioSE00oeLbxcp3Jz1IQKVyLykTkgYm+87UAbkppy3pluSBTAwQSlII83agKyC6YSumi4KKJoSlsVAKATQhUIuGGtFeaKs9SVWSIc5IJARK9KWKKK1yRM06u29BaAgUkA3okiV6IoyCVa5KSLxerQ5zGtInag9iRBB1qVTBwVF4dqAWc5IBM1BUwgDJT2gTTrIHK+Sk3FMOmUTlO6aihtaarC8qWlMuliqhk7VLj5oACJ/wAmkSZYIJIySuAvKaUgNSKiUySMDsWgF+1JsxK6QVAoAjBFW6aoAa1QACImRuQMZKib0iCdbgMSAcUClfKaoAjFKc1LIYYXGs5xcZmscEFy1JgIuOFyECLGu80zmU2QxDaGsuA1IHamCEFBIpzSQAvv1JzmJIBAQ0EnCSoCNqXiqJl2qTh1oGDO6aYkSoDfO2KwZFQPsRLWSn1orTE8Cgk9d6JyliUyAUBspoFIDqTlLFMBJ2CCHmQKIYmEoh2qmAjC7tQMjVgUtUvFPWn2oJAlcU5JlKtIIJOOBQGy6kOwmqaJt96oTbsfBUdyRPVcpJBEgoLmMEXLKRKsG5UNwSGN6ZOSkm9BY7AUidrQpJMpCQKV6CpieCc1nIqgJ65IHOetGCSJIGpJATTmqiTekSNqZMlBOKCriEiBJAdPcgmaoBcgjqSOSJ3KBYovKDgkJC69IGAZoLFQ7EyZhRQG1hKUz1LN7JHC9aNcRqSPndqqJvwnckHFpunJOUupS8a8UFB21BkoGNyrVNAneaf+SonOU71RO9SSNngopk9Uk5rOd8pK5kXbEGgKmaX8KA7V4IKVVSQpB6lU5gJAVbsE5GSYRO9BMkiJalV2pNBAJn1KggXJ3KaEgKjelrQOf/lOSUkwZoERJK9WlJBMk09aJIJTVVUIFeleqRJAr00a0HBAEBLBNCBICHapIkgSJNQUSVBKSaRnPC5E0DkgpGI0GRN6zFJh1y0mqRtSjSQIXm0yC5nKTaTO8rviUiHDvmOya44lMtDJ4BCzurmOGQNybrgJErQhpcHAC/amGNlglEMJJVCrtV1GltwkdhUkScAW3IEXyIvlvUhxurFBaJGWOMlJh1yHVpy1YIrYEFuGYSlruks2ufKRkAmXSEjOag9pAxvwSAO1EiujC5pXApASQRqQM4Ke1AZfNUBO5BIu60zNOerBMS1lAhOXUljORmNoVktlJBdMDqQQQiSsEa0gUBUnqKA3qQIhGBRWKIoBG5RWO1BeUDdgdqmSVbeguRQkBNE0w5ASKYBJuE0JzQMse3EYqZHYqLtqQO1QITCd5Kc8kTRSSmnrSOKIV8kS2pgbU5bkVJQqNyR6yiJnfrRvTkkTsRSmdpQCdqV5VAFBM0Y6r1QGy9KXUoJIn1IEsJKr5JSEygRkEATnNMt3oAligUgCmZSTDZp1ZIJAagyTkJ+5AAw1oJDdyRGasyA96bWTlfkioDdqZEtSsMknIKDMYYIEyZrSqNRmiUkEyQJk/FVLzcb0pVRdegQEkSx1Im9xnK7BVKQ60RMrhNEtisCWLp+CHMbOYvKKiSd8lQCRAmFQp7EpntTIvuQ1qqGBfNXewXjFFWqTNDiTKeq5QSSJTOKglaETukpq3oBt01TU6oAuxTAumMEB1zTDrykRO4YIDbrxigYcEDw2KSZHC5Ad5uBRVDquS1IrCSRddKSDPF+0LUCfuWY9ImdyutgiGcepKcr0wlKeoIAmWJknMJONyU5oE4g9qbTIdSBcbwCg3EgIKlO4G9INukbyo1hXKfpXhAy27BTKWNwVnG5QRegRInrRNO5AE1UTuTvTmhABBuCaEC7UEzSOxEutUCkpnqSQYwIcVkSIXxrRrvREpVVqmeopEoAoCCiSAmiSEXzQJBltTKNSAB2o2yUyuQDVKAkb9SqqmHTxTneqJwxU1mG6SouvlKaVQ3uA80YqIlwGMslNYDDJaFzZSlepdJVWZO3wRLDaqJEpqATqUDlIiaof+FN8705X3KKJXp1cNSpqYleqhAbVWCABtRK+agAUYo1omihOd2KJTvmmW3KBIIvSNyYBVFDBPWkCAgkSnNIGOtACQI1FMYbVAJoQTJAa0dSUxLFAFyCxehITQTggO1GGtJA1qhzSxTABQLyoElgqISlcqEUlUkpXIC4pgpAEIlegclJCpCDkpcB8X0Hho1zC8p9o14huk6WBnOa95wrNIwPYvKpdEEP0Xg67wormMR5xu1STvA7VMRspASltBmEmuldeVFOb5iV2tdEN9YXrAVXHWO1UJA+aZCSg2L/NuWZdIyncqYSZ33pVmm/bsQSXedPHYpDr+3aqlITqkieSVUHVNASmRIpEecJ3DtTDjf5s5KRMuQe/uRI70i5KtNdGFDrvKMFCZPWgqaR6rkpyKA7NA+1KaRcZ7VJRFmckTKkTKeCoqtLFIumFJO29IYoKrJVkbkpFFOewzUElUGjXgnVCCRNOackpXXGagUymCUmhwnM1iVQIGOKBknUEAnZcicymSJIGDeqDuqe5ZG+7UtADqQVOZuCkjWi8TkSpJcgZcJ3oBUGc5lMIKmEVksZpXiSBkpJXpb0RQN3Ui5KWu5ABmo0qaJySAKJOvxUDDki+5IzGKUyZILDxsRNs71FUBxbMTGIBVOaWymOtA/NPUiqNqmfUnfKaCjIDFF0lJbPWmBJApA/FORAxQSQcUrz71FMdqsdaie1Od12KCpXC9BErkCY7FVwCCNicpz1p65J3XoIDb71bRvCeASmSUDF10t6g+nKZVOJa4jXsUgm//lA5SRdtvUVj4oJxQBmRdd2okAcU2msUpbblQwDrVNu7VIkSdSpoljtQE5kjeiU9aU5a1QIkSiJAvvTn5xlNAE8MUyJXIDE3J9qQxN96YHWgUzM7E5z2oqnnJiRE8EUsLpJFqrEz1JG5p1qAlMz1JOA1J9gQ43TQZFhwmFQErkT87YnfK7WgAJdaDtRhihyoRbPWgMkMb0w65Bkb9aIXnAGRvSvx1JjYqHoyQSJzTkJz1o1kSmn4IJm6sbmgakyL8UnYo/ygSJplGpUKac5hI3qgLkQpoJTIKRuwVEnbJKYN4KqYU4YYIGEiqaQMR4yQBPFBNWc0pKyJpa0ElwvSBmqIBSkEACmMEuxEwgNiEY4hHggR2pdaqd1xScUEid9005kyUTvVAoCclVYgSSmpLvOGoqhhhF5kAk8EEyWzxc0lQ43XqIxBcFRk2WspglxuAkNaC06lQSaZnX1J3CclMiCQUXiSgaK0lM5FUCNd5RVA4Imhoz6kwNyBGckhcrndegyOCikL1QmplfNWJKAOCWATN4UyuWsQSRPUiamV6qHLzhqVtABUgTxVqbq5ikGWxSnNRSqjsKoYXJa0wbtqAS6gncUAICrNOVyckT1SUCulNAGtOaJyQEkiiaJ3IJwQSqu2JEXqiU0se1EyDfegZ6kppgoN5QS+9hAx615lIbK4tqHXMzC9VctLhQHgOiwyb8Qpq48tww1yukpmTMM1dS6nGjScAxx6wVg2JVcKhkoANaXX7MEiwB3WiJIuniNclBaJzUGgab9XZerxuLcAoaTKWKp7TWBRSJG2SrAXkCamQrTBntSMxe1vYgbtjCZJC7FNgJaTgqMNzgLu0IPXS1oQujAnekSUIQATAQhVBrQhCAIvUlCEAqAQhQBuQhCqlNKaEKAmqwvQhAxgiSEKh1RIKSAJ3IQiG3WqHWUIUVJxQUIQPUApcAJ9SEIAC4HamRfihCBSxmUpTCEKBInehCKae9CFDEgkulMp+idutCECa0MmWgNnjIYqsCSJXoQqig43G7JOtrkMkIUU59QyVXSEwhCKgkEkSlvQADqQhEEgCUwNaEKKc5kIBu2IQgMXKXbUITAnvLG3JhxkhCIYOB1zRMG6XihCoZhAEXpOaKoQhAheESxQhASunrUzM8UIQMlUhCoTCS4laNvcATihCgclIMiBtQhBcpOI6lAJMwZIQgK3nI900IUAL75qXO6kIVVLTO9M3g43FCERWIkkbgShCABMkTvlJCEDwVMlKckIQJw2XTQ0XIQgqJDqOAnO6azNwnJCECndgggYoQqCdxKrYhCBtFZwE1LrkIVRMkC9pJQhBUkh/lCEDGCHCYBQhRWeqaDeEIQCCEIRANaY1BCFQpbLlNyEKKktAcmfNO1CFcTTAm2amUyAhCqLa41QMQCpPpgbUIUUVZFaATCEIE9oCgC49SEIDEXqW3oQgZd5vYqabghCCiBMyuSahCiqARiChCByRLrQhAqqQF6EIhhMIQiqSOKEIDWjCaEKBi8TVBCFQ5XyRK5CFAKUIRCSmZoQqoreeW9SqdyEKCQEyhCoZU4FCFURGHzROy9cJpEQTmZiWBQhZ1ccpkT6Imb0nw5EXm9CFloQmzaZlNzA5t+I1oQgIQrPqkrUskycyZoQrqJlVNy7qPDY+EC5omhCuCxRIJFzSOqaptGhtMr80IVR/9k="/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dirty="0" smtClean="0"/>
              <a:t>                  2.50m 47 No’s  </a:t>
            </a:r>
            <a:r>
              <a:rPr lang="en-IN" dirty="0"/>
              <a:t>D</a:t>
            </a:r>
            <a:r>
              <a:rPr lang="en-IN" dirty="0" smtClean="0"/>
              <a:t>own Lap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34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2.50m-47 No’s up Lap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"/>
          <a:stretch/>
        </p:blipFill>
        <p:spPr bwMode="auto">
          <a:xfrm>
            <a:off x="838200" y="2341417"/>
            <a:ext cx="10515600" cy="34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2.5 m Up Lap 21 No’s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28598"/>
            <a:ext cx="10515600" cy="2345391"/>
          </a:xfrm>
        </p:spPr>
      </p:pic>
    </p:spTree>
    <p:extLst>
      <p:ext uri="{BB962C8B-B14F-4D97-AF65-F5344CB8AC3E}">
        <p14:creationId xmlns:p14="http://schemas.microsoft.com/office/powerpoint/2010/main" val="374551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2.5 m Down Lap 21 No’s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74729"/>
            <a:ext cx="10515600" cy="2853129"/>
          </a:xfrm>
        </p:spPr>
      </p:pic>
    </p:spTree>
    <p:extLst>
      <p:ext uri="{BB962C8B-B14F-4D97-AF65-F5344CB8AC3E}">
        <p14:creationId xmlns:p14="http://schemas.microsoft.com/office/powerpoint/2010/main" val="46035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146" y="2311848"/>
            <a:ext cx="9559636" cy="360218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964" y="96725"/>
            <a:ext cx="8534400" cy="713509"/>
          </a:xfrm>
        </p:spPr>
        <p:txBody>
          <a:bodyPr>
            <a:normAutofit/>
          </a:bodyPr>
          <a:lstStyle/>
          <a:p>
            <a:r>
              <a:rPr lang="en-IN" sz="4000" dirty="0" smtClean="0"/>
              <a:t>2.5m 52No’s Down Lap 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46"/>
          <a:stretch/>
        </p:blipFill>
        <p:spPr>
          <a:xfrm>
            <a:off x="424419" y="2450394"/>
            <a:ext cx="11318763" cy="34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2.5m 52 No’s Up Lap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26" b="27481"/>
          <a:stretch/>
        </p:blipFill>
        <p:spPr>
          <a:xfrm>
            <a:off x="1413164" y="1898074"/>
            <a:ext cx="9656618" cy="3408218"/>
          </a:xfrm>
        </p:spPr>
      </p:pic>
    </p:spTree>
    <p:extLst>
      <p:ext uri="{BB962C8B-B14F-4D97-AF65-F5344CB8AC3E}">
        <p14:creationId xmlns:p14="http://schemas.microsoft.com/office/powerpoint/2010/main" val="19505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 3.6 m Line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49" r="3848"/>
          <a:stretch/>
        </p:blipFill>
        <p:spPr>
          <a:xfrm>
            <a:off x="1074921" y="2286000"/>
            <a:ext cx="10363165" cy="3034145"/>
          </a:xfrm>
        </p:spPr>
      </p:pic>
    </p:spTree>
    <p:extLst>
      <p:ext uri="{BB962C8B-B14F-4D97-AF65-F5344CB8AC3E}">
        <p14:creationId xmlns:p14="http://schemas.microsoft.com/office/powerpoint/2010/main" val="1121470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</a:t>
            </a:r>
            <a:r>
              <a:rPr lang="en-IN" dirty="0" smtClean="0"/>
              <a:t>2.50m- Down  Lap-38 No’s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3338"/>
            <a:ext cx="10515600" cy="2695911"/>
          </a:xfrm>
        </p:spPr>
      </p:pic>
    </p:spTree>
    <p:extLst>
      <p:ext uri="{BB962C8B-B14F-4D97-AF65-F5344CB8AC3E}">
        <p14:creationId xmlns:p14="http://schemas.microsoft.com/office/powerpoint/2010/main" val="180327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2.50m- Up  Lap-38 No’s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6895"/>
            <a:ext cx="10515600" cy="2708797"/>
          </a:xfrm>
        </p:spPr>
      </p:pic>
    </p:spTree>
    <p:extLst>
      <p:ext uri="{BB962C8B-B14F-4D97-AF65-F5344CB8AC3E}">
        <p14:creationId xmlns:p14="http://schemas.microsoft.com/office/powerpoint/2010/main" val="176558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</a:t>
            </a:r>
            <a:r>
              <a:rPr lang="pt-BR" dirty="0"/>
              <a:t>2.50 </a:t>
            </a:r>
            <a:r>
              <a:rPr lang="pt-BR" dirty="0" smtClean="0"/>
              <a:t>m  </a:t>
            </a:r>
            <a:r>
              <a:rPr lang="pt-BR" dirty="0"/>
              <a:t>U</a:t>
            </a:r>
            <a:r>
              <a:rPr lang="pt-BR" dirty="0" smtClean="0"/>
              <a:t>p Lap  22 </a:t>
            </a:r>
            <a:r>
              <a:rPr lang="pt-BR" dirty="0"/>
              <a:t>Nos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2566"/>
            <a:ext cx="10515600" cy="2497455"/>
          </a:xfrm>
        </p:spPr>
      </p:pic>
    </p:spTree>
    <p:extLst>
      <p:ext uri="{BB962C8B-B14F-4D97-AF65-F5344CB8AC3E}">
        <p14:creationId xmlns:p14="http://schemas.microsoft.com/office/powerpoint/2010/main" val="4156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</a:t>
            </a:r>
            <a:r>
              <a:rPr lang="pt-BR" dirty="0" smtClean="0"/>
              <a:t>2.50 m  Up Lap  22 Nos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2017"/>
            <a:ext cx="10515600" cy="3078554"/>
          </a:xfrm>
        </p:spPr>
      </p:pic>
    </p:spTree>
    <p:extLst>
      <p:ext uri="{BB962C8B-B14F-4D97-AF65-F5344CB8AC3E}">
        <p14:creationId xmlns:p14="http://schemas.microsoft.com/office/powerpoint/2010/main" val="35155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05239"/>
          </a:xfrm>
        </p:spPr>
        <p:txBody>
          <a:bodyPr/>
          <a:lstStyle/>
          <a:p>
            <a:r>
              <a:rPr lang="en-US" dirty="0" smtClean="0"/>
              <a:t>                             3.0m Line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" t="-24981" r="5406" b="27568"/>
          <a:stretch/>
        </p:blipFill>
        <p:spPr>
          <a:xfrm>
            <a:off x="2576947" y="928255"/>
            <a:ext cx="6518478" cy="5042621"/>
          </a:xfrm>
        </p:spPr>
      </p:pic>
    </p:spTree>
    <p:extLst>
      <p:ext uri="{BB962C8B-B14F-4D97-AF65-F5344CB8AC3E}">
        <p14:creationId xmlns:p14="http://schemas.microsoft.com/office/powerpoint/2010/main" val="348199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      3.0m Line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" t="52290" r="1250"/>
          <a:stretch/>
        </p:blipFill>
        <p:spPr>
          <a:xfrm>
            <a:off x="1177636" y="2438399"/>
            <a:ext cx="9453285" cy="3020291"/>
          </a:xfrm>
        </p:spPr>
      </p:pic>
    </p:spTree>
    <p:extLst>
      <p:ext uri="{BB962C8B-B14F-4D97-AF65-F5344CB8AC3E}">
        <p14:creationId xmlns:p14="http://schemas.microsoft.com/office/powerpoint/2010/main" val="228102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2.5m Line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6" r="10420" b="17469"/>
          <a:stretch/>
        </p:blipFill>
        <p:spPr>
          <a:xfrm>
            <a:off x="1161344" y="1953491"/>
            <a:ext cx="8910911" cy="2867892"/>
          </a:xfrm>
        </p:spPr>
      </p:pic>
    </p:spTree>
    <p:extLst>
      <p:ext uri="{BB962C8B-B14F-4D97-AF65-F5344CB8AC3E}">
        <p14:creationId xmlns:p14="http://schemas.microsoft.com/office/powerpoint/2010/main" val="159759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          3.0m  3×60 180 Nos Uplap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004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3.0m 3×60 180Nos  Down Lap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387" y="1825625"/>
            <a:ext cx="6067225" cy="4351338"/>
          </a:xfrm>
        </p:spPr>
      </p:pic>
    </p:spTree>
    <p:extLst>
      <p:ext uri="{BB962C8B-B14F-4D97-AF65-F5344CB8AC3E}">
        <p14:creationId xmlns:p14="http://schemas.microsoft.com/office/powerpoint/2010/main" val="37904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2.5m 60 No’s Up lap 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2" b="33382"/>
          <a:stretch/>
        </p:blipFill>
        <p:spPr>
          <a:xfrm>
            <a:off x="1618544" y="2216726"/>
            <a:ext cx="7735712" cy="2286001"/>
          </a:xfrm>
        </p:spPr>
      </p:pic>
    </p:spTree>
    <p:extLst>
      <p:ext uri="{BB962C8B-B14F-4D97-AF65-F5344CB8AC3E}">
        <p14:creationId xmlns:p14="http://schemas.microsoft.com/office/powerpoint/2010/main" val="33652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2.5m 60No’s Down lap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4"/>
          <a:stretch/>
        </p:blipFill>
        <p:spPr>
          <a:xfrm>
            <a:off x="2228144" y="2507673"/>
            <a:ext cx="7735712" cy="3669290"/>
          </a:xfrm>
        </p:spPr>
      </p:pic>
    </p:spTree>
    <p:extLst>
      <p:ext uri="{BB962C8B-B14F-4D97-AF65-F5344CB8AC3E}">
        <p14:creationId xmlns:p14="http://schemas.microsoft.com/office/powerpoint/2010/main" val="26096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123</Words>
  <Application>Microsoft Office PowerPoint</Application>
  <PresentationFormat>Widescreen</PresentationFormat>
  <Paragraphs>25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                                 3.6 m Line</vt:lpstr>
      <vt:lpstr>                             3.0m Line</vt:lpstr>
      <vt:lpstr>                                3.0m Line</vt:lpstr>
      <vt:lpstr>                          2.5m Line</vt:lpstr>
      <vt:lpstr>          3.0m  3×60 180 Nos Uplap </vt:lpstr>
      <vt:lpstr>           3.0m 3×60 180Nos  Down Lap</vt:lpstr>
      <vt:lpstr>                  2.5m 60 No’s Up lap </vt:lpstr>
      <vt:lpstr>                 2.5m 60No’s Down lap </vt:lpstr>
      <vt:lpstr>                    3 m 60No’s Down lap</vt:lpstr>
      <vt:lpstr>                 3.0m 60No’s  up Lap </vt:lpstr>
      <vt:lpstr>          3.6m 60 No’s Down Lap </vt:lpstr>
      <vt:lpstr>                  3.6m 60 No’s up Lap </vt:lpstr>
      <vt:lpstr>                  2.50m 47 No’s  Down Lap</vt:lpstr>
      <vt:lpstr>                     2.50m-47 No’s up Lap</vt:lpstr>
      <vt:lpstr>       2.5 m Up Lap 21 No’s</vt:lpstr>
      <vt:lpstr>               2.5 m Down Lap 21 No’s</vt:lpstr>
      <vt:lpstr>PowerPoint Presentation</vt:lpstr>
      <vt:lpstr>               2.5m 52 No’s Up Lap </vt:lpstr>
      <vt:lpstr>           2.50m- Down  Lap-38 No’s</vt:lpstr>
      <vt:lpstr>               2.50m- Up  Lap-38 No’s</vt:lpstr>
      <vt:lpstr>                       2.50 m  Up Lap  22 Nos</vt:lpstr>
      <vt:lpstr>                     2.50 m  Up Lap  22 Nos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3.0m  3×60 180 Nos Uplap </dc:title>
  <dc:creator>Senthil I - Assistant Manager Quality</dc:creator>
  <cp:lastModifiedBy>Senthil I - Assistant Manager Quality</cp:lastModifiedBy>
  <cp:revision>7</cp:revision>
  <dcterms:created xsi:type="dcterms:W3CDTF">2025-05-06T05:24:52Z</dcterms:created>
  <dcterms:modified xsi:type="dcterms:W3CDTF">2025-05-06T10:02:02Z</dcterms:modified>
</cp:coreProperties>
</file>